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 restart="2147483647"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A09B63-7A09-49E7-AABB-0898EBB0D56D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AF097C-6E61-4B7C-A282-46ED416C44A8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69A116-F121-43DD-88F9-925F38216B45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157C17-CE80-49D6-A957-0C1D339F21B4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9B6EB5-E56B-4C59-A5D9-2B8B3D57B19D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F488C4-DCF2-4942-B38C-7730EEB9F5BF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8864E0-DFE6-4779-A273-955795729069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5BFD06-88F1-46CF-8F4D-9BFD34978AE0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03BAA5-80EC-481E-A51B-7334A8DD1F0D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B33A28-F484-46E9-80D3-FAB02DE979CC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FC7A8A-5096-4A20-A1AB-8A0A446DE2B2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56DF98-CDA2-4537-99F2-F7CE8FA9447D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A9E7A4-1AB6-401C-9C61-8BCA4410D7A9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640A9D-8B8C-413F-BEEC-B95DB87A7ACC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BF68A9-AE14-4886-8FC7-A8E5FF29C705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2E900C-FBD3-49B5-83A0-91D900DCB765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5F65D6-99D0-4617-A8C0-0FB320EC2D85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8FD1F1-A6B5-4BB4-90CB-D08A59BEA0D4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CC0316-A7D9-460A-B25E-990709339488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5DD645-506A-4C3E-9688-BD9ED60312DF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BC013-D422-4E14-B823-D754C2D45875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B70655-4A29-4578-8EB4-9D5BA3E585E8}" type="slidenum"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25"/>
            </a:gs>
            <a:gs pos="100000">
              <a:srgbClr val="C68E0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lvl="0"/>
            <a:fld id="{A2F71090-5E45-4E3D-9F63-FB4FCC6F5A1B}" type="datetime1">
              <a:rPr lang="ru-RU"/>
              <a:pPr lvl="0"/>
              <a:t>16.09.12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lvl="0"/>
            <a:fld id="{D6DCD07F-8989-486D-9C7E-B0616A808FE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FFFFFF"/>
          </a:solidFill>
          <a:uFillTx/>
          <a:latin typeface="Georgia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ru-RU" sz="3200" b="0" i="0" u="none" strike="noStrike" kern="1200" cap="none" spc="0" baseline="0">
          <a:solidFill>
            <a:srgbClr val="FFFFFF"/>
          </a:solidFill>
          <a:uFillTx/>
          <a:latin typeface="Georgia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ru-RU" sz="2800" b="0" i="0" u="none" strike="noStrike" kern="1200" cap="none" spc="0" baseline="0">
          <a:solidFill>
            <a:srgbClr val="FFFFFF"/>
          </a:solidFill>
          <a:uFillTx/>
          <a:latin typeface="Georgia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FFFFFF"/>
          </a:solidFill>
          <a:uFillTx/>
          <a:latin typeface="Georgia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ru-RU" sz="2000" b="0" i="0" u="none" strike="noStrike" kern="1200" cap="none" spc="0" baseline="0">
          <a:solidFill>
            <a:srgbClr val="FFFFFF"/>
          </a:solidFill>
          <a:uFillTx/>
          <a:latin typeface="Georgia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ru-RU" sz="2000" b="0" i="0" u="none" strike="noStrike" kern="1200" cap="none" spc="0" baseline="0">
          <a:solidFill>
            <a:srgbClr val="FFFFFF"/>
          </a:solidFill>
          <a:uFillTx/>
          <a:latin typeface="Georgi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Music\&#1082;&#1088;&#1072;&#1089;&#1080;&#1074;&#1072;&#1103;%20&#1080;%20&#1082;&#1083;&#1072;&#1089;&#1089;&#1080;&#1082;&#1072;\&#1050;&#1083;&#1072;&#1089;&#1089;&#1080;&#1082;&#1072;\&#1055;.&#1048;.&#1063;&#1072;&#1081;&#1082;&#1086;&#1074;&#1089;&#1082;&#1080;&#1081;.%20&#1051;&#1077;&#1073;&#1077;&#1076;&#1080;&#1085;&#1086;&#1077;%20&#1086;&#1079;&#1077;&#1088;&#1086;1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b04351397644a547e52fe34fe3dd3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498" y="546097"/>
            <a:ext cx="8255002" cy="5765804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5" name="Рисунок 5" descr="Плещеев Алексей Николаев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4" y="764703"/>
            <a:ext cx="3597862" cy="4464493"/>
          </a:xfrm>
          <a:prstGeom prst="rect">
            <a:avLst/>
          </a:prstGeom>
          <a:noFill/>
          <a:ln w="190496">
            <a:solidFill>
              <a:srgbClr val="C8C6BD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sp>
        <p:nvSpPr>
          <p:cNvPr id="6" name="TextBox 4"/>
          <p:cNvSpPr txBox="1"/>
          <p:nvPr/>
        </p:nvSpPr>
        <p:spPr>
          <a:xfrm>
            <a:off x="395532" y="2276874"/>
            <a:ext cx="4464493" cy="35086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0" b="1" i="0" u="none" strike="noStrike" kern="1200" cap="small" spc="300" baseline="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uFillTx/>
                <a:latin typeface="Gabriola" pitchFamily="82"/>
              </a:rPr>
              <a:t>Осень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150" baseline="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uFillTx/>
                <a:latin typeface="Gabriola" pitchFamily="82"/>
              </a:rPr>
              <a:t/>
            </a:r>
            <a:br>
              <a:rPr lang="ru-RU" sz="4400" b="1" i="0" u="none" strike="noStrike" kern="1200" cap="none" spc="150" baseline="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uFillTx/>
                <a:latin typeface="Gabriola" pitchFamily="82"/>
              </a:rPr>
            </a:br>
            <a:r>
              <a:rPr lang="ru-RU" sz="4000" b="0" i="0" u="none" strike="noStrike" kern="1200" cap="none" spc="150" baseline="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uFillTx/>
                <a:latin typeface="Gabriola" pitchFamily="82"/>
              </a:rPr>
              <a:t>(Алексей Николаевич Плещеев)</a:t>
            </a:r>
          </a:p>
        </p:txBody>
      </p:sp>
      <p:sp>
        <p:nvSpPr>
          <p:cNvPr id="7" name="Прямоугольник 9"/>
          <p:cNvSpPr/>
          <p:nvPr/>
        </p:nvSpPr>
        <p:spPr>
          <a:xfrm>
            <a:off x="827586" y="5805260"/>
            <a:ext cx="4427817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150" baseline="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uFillTx/>
                <a:latin typeface="Gabriola" pitchFamily="82"/>
              </a:rPr>
              <a:t>(музыка П.И. Чайковского, «Лебединое озеро»)</a:t>
            </a: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Georgia"/>
            </a:endParaRPr>
          </a:p>
        </p:txBody>
      </p:sp>
      <p:sp>
        <p:nvSpPr>
          <p:cNvPr id="8" name="Прямоугольник 9"/>
          <p:cNvSpPr/>
          <p:nvPr/>
        </p:nvSpPr>
        <p:spPr>
          <a:xfrm>
            <a:off x="7045662" y="5517233"/>
            <a:ext cx="1670654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0" cap="none" spc="150" baseline="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uFillTx/>
                <a:latin typeface="Gabriola" pitchFamily="82"/>
              </a:rPr>
              <a:t>Подготовила </a:t>
            </a:r>
            <a:br>
              <a:rPr lang="ru-RU" sz="2000" b="1" i="0" u="none" strike="noStrike" kern="0" cap="none" spc="150" baseline="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uFillTx/>
                <a:latin typeface="Gabriola" pitchFamily="82"/>
              </a:rPr>
            </a:br>
            <a:r>
              <a:rPr lang="ru-RU" sz="2000" b="1" i="0" u="none" strike="noStrike" kern="0" cap="none" spc="150" baseline="0">
                <a:solidFill>
                  <a:srgbClr val="F8F8F8"/>
                </a:solidFill>
                <a:effectLst>
                  <a:outerShdw>
                    <a:srgbClr val="000000"/>
                  </a:outerShdw>
                </a:effectLst>
                <a:uFillTx/>
                <a:latin typeface="Gabriola" pitchFamily="82"/>
              </a:rPr>
              <a:t>Макашова М.В.</a:t>
            </a:r>
            <a:endParaRPr lang="ru-RU" sz="2000" b="0" i="0" u="none" strike="noStrike" kern="1200" cap="none" spc="0" baseline="0">
              <a:solidFill>
                <a:srgbClr val="FFFFFF"/>
              </a:solidFill>
              <a:uFillTx/>
              <a:latin typeface="Georgia"/>
            </a:endParaRPr>
          </a:p>
        </p:txBody>
      </p:sp>
      <p:pic>
        <p:nvPicPr>
          <p:cNvPr id="9" name="П.И.Чайковский. Лебединое озеро1.mp3"/>
          <p:cNvPicPr>
            <a:picLocks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1" y="6237314"/>
            <a:ext cx="304796" cy="30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7"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ещеев Алексей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2" y="332658"/>
            <a:ext cx="4968547" cy="6165360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5532" y="3573018"/>
            <a:ext cx="3096341" cy="21236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>
                <a:solidFill>
                  <a:srgbClr val="672020"/>
                </a:solidFill>
                <a:uFillTx/>
                <a:latin typeface="Gabriola" pitchFamily="82"/>
              </a:rPr>
              <a:t>Алексей Николаевич</a:t>
            </a:r>
            <a:br>
              <a:rPr lang="ru-RU" sz="4400" b="1" i="0" u="none" strike="noStrike" kern="1200" cap="none" spc="0" baseline="0">
                <a:solidFill>
                  <a:srgbClr val="672020"/>
                </a:solidFill>
                <a:uFillTx/>
                <a:latin typeface="Gabriola" pitchFamily="82"/>
              </a:rPr>
            </a:br>
            <a:r>
              <a:rPr lang="ru-RU" sz="4400" b="1" i="0" u="none" strike="noStrike" kern="1200" cap="none" spc="0" baseline="0">
                <a:solidFill>
                  <a:srgbClr val="672020"/>
                </a:solidFill>
                <a:uFillTx/>
                <a:latin typeface="Gabriola" pitchFamily="82"/>
              </a:rPr>
              <a:t>Плещеев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й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0" y="188640"/>
            <a:ext cx="4651982" cy="6401805"/>
          </a:xfrm>
          <a:prstGeom prst="rect">
            <a:avLst/>
          </a:prstGeom>
          <a:solidFill>
            <a:srgbClr val="EDEDED"/>
          </a:solidFill>
          <a:ln w="88897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7" y="3573018"/>
            <a:ext cx="2880323" cy="21236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>
                <a:solidFill>
                  <a:srgbClr val="672020"/>
                </a:solidFill>
                <a:uFillTx/>
                <a:latin typeface="Gabriola" pitchFamily="82"/>
              </a:rPr>
              <a:t>Пётр</a:t>
            </a:r>
            <a:br>
              <a:rPr lang="ru-RU" sz="4400" b="1" i="0" u="none" strike="noStrike" kern="1200" cap="none" spc="0" baseline="0">
                <a:solidFill>
                  <a:srgbClr val="672020"/>
                </a:solidFill>
                <a:uFillTx/>
                <a:latin typeface="Gabriola" pitchFamily="82"/>
              </a:rPr>
            </a:br>
            <a:r>
              <a:rPr lang="ru-RU" sz="4400" b="1" i="0" u="none" strike="noStrike" kern="1200" cap="none" spc="0" baseline="0">
                <a:solidFill>
                  <a:srgbClr val="672020"/>
                </a:solidFill>
                <a:uFillTx/>
                <a:latin typeface="Gabriola" pitchFamily="82"/>
              </a:rPr>
              <a:t>Ильич</a:t>
            </a:r>
            <a:br>
              <a:rPr lang="ru-RU" sz="4400" b="1" i="0" u="none" strike="noStrike" kern="1200" cap="none" spc="0" baseline="0">
                <a:solidFill>
                  <a:srgbClr val="672020"/>
                </a:solidFill>
                <a:uFillTx/>
                <a:latin typeface="Gabriola" pitchFamily="82"/>
              </a:rPr>
            </a:br>
            <a:r>
              <a:rPr lang="ru-RU" sz="4400" b="1" i="0" u="none" strike="noStrike" kern="1200" cap="none" spc="0" baseline="0">
                <a:solidFill>
                  <a:srgbClr val="672020"/>
                </a:solidFill>
                <a:uFillTx/>
                <a:latin typeface="Gabriola" pitchFamily="82"/>
              </a:rPr>
              <a:t>Чайковский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nflower_dr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84" y="548676"/>
            <a:ext cx="8474083" cy="5679438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5013179"/>
            <a:ext cx="3456386" cy="116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Осень наступила, </a:t>
            </a:r>
            <a:b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</a:b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Высохли цветы,</a:t>
            </a:r>
            <a:r>
              <a:rPr lang="ru-RU" sz="2500" b="0" i="0" u="none" strike="noStrike" kern="1200" cap="none" spc="0" baseline="0">
                <a:solidFill>
                  <a:srgbClr val="FFFFFF"/>
                </a:solidFill>
                <a:uFillTx/>
                <a:latin typeface="Constantia" pitchFamily="18"/>
              </a:rPr>
              <a:t> 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1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423860"/>
            <a:ext cx="8572500" cy="6010278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5013179"/>
            <a:ext cx="3456386" cy="116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И глядят уныло </a:t>
            </a:r>
            <a:b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</a:b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Голые кусты. </a:t>
            </a:r>
            <a:endParaRPr lang="ru-RU" sz="2500" b="0" i="0" u="none" strike="noStrike" kern="120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0_5d6b1_cb74203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1" y="350654"/>
            <a:ext cx="8280916" cy="6210687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5292080" y="5301206"/>
            <a:ext cx="3456386" cy="116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Вянет и желтеет </a:t>
            </a:r>
            <a:b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</a:b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Травка на лугах, </a:t>
            </a:r>
            <a:endParaRPr lang="ru-RU" sz="2500" b="0" i="0" u="none" strike="noStrike" kern="120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349291"/>
            <a:ext cx="8064898" cy="6051352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5292080" y="5301206"/>
            <a:ext cx="3456386" cy="116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Только зеленеет </a:t>
            </a:r>
            <a:b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</a:b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Озимь на полях. </a:t>
            </a:r>
            <a:endParaRPr lang="ru-RU" sz="2500" b="0" i="0" u="none" strike="noStrike" kern="120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4429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8" y="188640"/>
            <a:ext cx="6408709" cy="6449281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4009" y="5301206"/>
            <a:ext cx="3528395" cy="116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Туча небо кроет, </a:t>
            </a:r>
            <a:b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</a:b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Солнце не блестит,</a:t>
            </a:r>
            <a:endParaRPr lang="ru-RU" sz="2500" b="0" i="0" u="none" strike="noStrike" kern="120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lib_gallery-207079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6" y="334441"/>
            <a:ext cx="7560844" cy="6248625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4044" y="5373215"/>
            <a:ext cx="3672404" cy="116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Ветер в поле воет, </a:t>
            </a:r>
            <a:b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</a:b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Дождик моросит…</a:t>
            </a:r>
            <a:endParaRPr lang="ru-RU" sz="2500" b="0" i="0" u="none" strike="noStrike" kern="120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IMG_1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17" y="548676"/>
            <a:ext cx="8646365" cy="5760637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5580107" y="5229197"/>
            <a:ext cx="3240359" cy="116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Зашумели воды </a:t>
            </a:r>
            <a:b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</a:b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Быстрого ручья, </a:t>
            </a:r>
            <a:endParaRPr lang="ru-RU" sz="2500" b="0" i="0" u="none" strike="noStrike" kern="120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3-044-Ptitsy-uletajut-na-jug-tuda-gde-tep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551" y="713579"/>
            <a:ext cx="8053898" cy="5523734"/>
          </a:xfrm>
          <a:prstGeom prst="rect">
            <a:avLst/>
          </a:prstGeom>
          <a:noFill/>
          <a:ln w="38103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80107" y="5229197"/>
            <a:ext cx="3240359" cy="116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Птички улетели </a:t>
            </a:r>
            <a:b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</a:br>
            <a:r>
              <a:rPr lang="ru-RU" sz="3500" b="0" i="0" u="none" strike="noStrike" kern="1200" cap="none" spc="0" baseline="0">
                <a:solidFill>
                  <a:srgbClr val="FFFFFF"/>
                </a:solidFill>
                <a:uFillTx/>
                <a:latin typeface="Monotype Corsiva" pitchFamily="66"/>
              </a:rPr>
              <a:t>В теплые края.</a:t>
            </a:r>
            <a:endParaRPr lang="ru-RU" sz="2500" b="0" i="0" u="none" strike="noStrike" kern="120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</Words>
  <Application>Microsoft Office PowerPoint</Application>
  <PresentationFormat>Экран (4:3)</PresentationFormat>
  <Paragraphs>14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ММВ</dc:creator>
  <cp:lastModifiedBy>Марина Макашова</cp:lastModifiedBy>
  <cp:revision>9</cp:revision>
  <dcterms:created xsi:type="dcterms:W3CDTF">2011-10-19T01:27:34Z</dcterms:created>
  <dcterms:modified xsi:type="dcterms:W3CDTF">2012-09-16T00:35:20Z</dcterms:modified>
</cp:coreProperties>
</file>