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0" r:id="rId3"/>
    <p:sldId id="261" r:id="rId4"/>
    <p:sldId id="262" r:id="rId5"/>
    <p:sldId id="263" r:id="rId6"/>
    <p:sldId id="264" r:id="rId7"/>
    <p:sldId id="258" r:id="rId8"/>
    <p:sldId id="265" r:id="rId9"/>
    <p:sldId id="269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38" autoAdjust="0"/>
  </p:normalViewPr>
  <p:slideViewPr>
    <p:cSldViewPr>
      <p:cViewPr>
        <p:scale>
          <a:sx n="75" d="100"/>
          <a:sy n="75" d="100"/>
        </p:scale>
        <p:origin x="-137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85;&#1103;\Desktop\04-vesuvius.mp3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КОНКУРС\1838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76272">
            <a:off x="1334596" y="432394"/>
            <a:ext cx="4925997" cy="56344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6096" cy="6858000"/>
          </a:xfrm>
          <a:prstGeom prst="rect">
            <a:avLst/>
          </a:prstGeom>
        </p:spPr>
      </p:pic>
      <p:pic>
        <p:nvPicPr>
          <p:cNvPr id="5" name="Рисунок 4" descr="52133419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5112569" cy="503701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6381328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От: дед мороз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получил ваше видео сообщение. Спасибо большое за такие красочные рекламные плакаты. Теперь я знаю, на чем еще могу добраться до Москвы. Пожалуй, я из своего дома в Великом Устюге на самолете долечу до Вологды, там пересяду на поезд и доеду до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москвы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А потом на автомобиле по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доберусь до вашего детского сада. Спасибо вам, ребята! До встречи на празднике!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0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llboar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1277" y="0"/>
            <a:ext cx="9195277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zd_listov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05302">
            <a:off x="1721027" y="573833"/>
            <a:ext cx="7016328" cy="5262246"/>
          </a:xfrm>
          <a:prstGeom prst="rect">
            <a:avLst/>
          </a:prstGeom>
        </p:spPr>
      </p:pic>
      <p:pic>
        <p:nvPicPr>
          <p:cNvPr id="3" name="Рисунок 2" descr="000013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1269">
            <a:off x="378715" y="2642243"/>
            <a:ext cx="5355022" cy="3565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6767">
            <a:off x="152104" y="207393"/>
            <a:ext cx="5796136" cy="4347102"/>
          </a:xfrm>
          <a:prstGeom prst="rect">
            <a:avLst/>
          </a:prstGeom>
        </p:spPr>
      </p:pic>
      <p:pic>
        <p:nvPicPr>
          <p:cNvPr id="2" name="Рисунок 1" descr="image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66465">
            <a:off x="1288165" y="2880437"/>
            <a:ext cx="6703392" cy="3887967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1171_1256428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5183">
            <a:off x="219073" y="298939"/>
            <a:ext cx="6985000" cy="5257800"/>
          </a:xfrm>
          <a:prstGeom prst="rect">
            <a:avLst/>
          </a:prstGeom>
        </p:spPr>
      </p:pic>
      <p:pic>
        <p:nvPicPr>
          <p:cNvPr id="3" name="Рисунок 2" descr="k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8014">
            <a:off x="3455724" y="2129607"/>
            <a:ext cx="5432152" cy="407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0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Таня\Desktop\КОНКУРС\12401677931387382913Anonymous_Mail_1_icon_svg_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5715000" cy="3667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5220073" cy="6858000"/>
          </a:xfrm>
          <a:prstGeom prst="rect">
            <a:avLst/>
          </a:prstGeom>
        </p:spPr>
      </p:pic>
      <p:pic>
        <p:nvPicPr>
          <p:cNvPr id="3" name="Рисунок 2" descr="Santa00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63688" y="1876921"/>
            <a:ext cx="3385344" cy="4981079"/>
          </a:xfrm>
          <a:prstGeom prst="rect">
            <a:avLst/>
          </a:prstGeom>
        </p:spPr>
      </p:pic>
      <p:pic>
        <p:nvPicPr>
          <p:cNvPr id="1026" name="Picture 2" descr="C:\Users\Таня\Desktop\деды морозы\arreslee_3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481736"/>
            <a:ext cx="2376264" cy="237626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292080" y="0"/>
            <a:ext cx="3851920" cy="515719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От: Дед мороз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Здравствуйте, дети! Ох, собрался я ехать к вам в Москву на Новый год, подарки приготовил. Да вот беда случилась – сломались сани мои! Теперь не знаю, на чем добраться до вашего города. Вы сможете мне помочь, ребята?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1foto5_81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04-vesuvi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1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0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Таня\Desktop\КОНКУРС\12401677931387382913Anonymous_Mail_1_icon_svg_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5715000" cy="3667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264</TotalTime>
  <Words>9</Words>
  <Application>Microsoft Office PowerPoint</Application>
  <PresentationFormat>Экран (4:3)</PresentationFormat>
  <Paragraphs>3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От: Дед мороз Здравствуйте, дети! Ох, собрался я ехать к вам в Москву на Новый год, подарки приготовил. Да вот беда случилась – сломались сани мои! Теперь не знаю, на чем добраться до вашего города. Вы сможете мне помочь, ребята?</vt:lpstr>
      <vt:lpstr>Слайд 8</vt:lpstr>
      <vt:lpstr>Слайд 9</vt:lpstr>
      <vt:lpstr>От: дед мороз я получил ваше видео сообщение. Спасибо большое за такие красочные рекламные плакаты. Теперь я знаю, на чем еще могу добраться до Москвы. Пожалуй, я из своего дома в Великом Устюге на самолете долечу до Вологды, там пересяду на поезд и доеду до москвы. А потом на автомобиле по москве доберусь до вашего детского сада. Спасибо вам, ребята! До встречи на празднике!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30</cp:revision>
  <dcterms:created xsi:type="dcterms:W3CDTF">2011-12-08T19:12:47Z</dcterms:created>
  <dcterms:modified xsi:type="dcterms:W3CDTF">2011-12-12T19:18:30Z</dcterms:modified>
</cp:coreProperties>
</file>