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8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8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0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40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8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3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2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C3A8-3819-4C64-9800-F2AF081FA931}" type="datetimeFigureOut">
              <a:rPr lang="ru-RU" smtClean="0"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60A4-97F3-474B-99FD-E991232EDC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69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 на елке шариков цветных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воспитатель МКДОУ №4 </a:t>
            </a:r>
            <a:r>
              <a:rPr lang="ru-RU" dirty="0" err="1" smtClean="0"/>
              <a:t>пгт.Вахруши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Елена Анатольевна Пестова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Окраска игрушек производится двумя способами. Для равномерного окрашивания их просто  окунают в чан с краской. А если требуется плавный переход от нежного к яркому тону или сочетание матовой и блестящей поверхностей. Краску распыляют пульверизатором. Затем изделие просушивают.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8" descr="Описание: http://st.pixanews.com/wp-content/uploads/2012/11/Biryusinka_www.pixanews.com-6-680x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3776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Описание: http://www.christmasheaven.ru/forum/uploads/1291198969/med_gallery_107_44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8" y="548680"/>
            <a:ext cx="828643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4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" descr="Описание: http://mademade.ru/wp-content/uploads/2013/02/wpid-GzxbQ6maN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2661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Описание: http://img-fotki.yandex.ru/get/4419/68603256.3d/0_6cd11_79b9a0c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44408" cy="61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Роспись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Какое выражение лица будет у снегурочек, в чем щеголять тигрятам и насколько замысловатым окажется узор на шаре, зависит от художников, которые занимаются росписью. Легкие мазки их кистей создают рисунок, а блестящие присыпки придают игрушкам яркий праздничный вид.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4" descr="Описание: http://photo.unian.net/preview/500/454/454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7492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6" descr="Описание: http://photo.unian.net/preview/500/454/454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3150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7" descr="Описание: http://mama.tomsk.ru/foto/albums/userpics/33986/normal__IVO3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889"/>
            <a:ext cx="4067944" cy="664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сборки игрушки избавляются от «хвостика», за который их держали при окрашивании и росписи, и снабжаются креплениями, лентами и другими декоративными элементами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5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Выдувание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Все начинается вот с такой простой стеклянной трубки. Стеклянную трубку нагревают над пламенем горелки и вытягивают из нее «усы» – получается заготовка («пулька»)</a:t>
            </a:r>
            <a:endParaRPr lang="ru-RU" sz="1800" dirty="0"/>
          </a:p>
        </p:txBody>
      </p:sp>
      <p:pic>
        <p:nvPicPr>
          <p:cNvPr id="2050" name="Рисунок 1" descr="Описание: http://www.nta-nn.ru/upload/iblock/d44/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3264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0-tub-ru.yandex.net/i?id=140754452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9" y="69269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Чтобы игрушки добрались до магазинов целыми, их необходимо аккуратно упаковать. Шары и гирлянды вручную укладывают в пластиковую гофрированную тару, а затем в картонные коробки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7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arekam.ru/upload/iblock/880/88083717c9859e4e8ad5a2d6c5170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4" y="260648"/>
            <a:ext cx="8094786" cy="63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0" descr="Описание: http://bm.img.com.ua/img/prikol/images/large/6/0/151306_264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44408" cy="618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1" descr="Описание: http://s48.radikal.ru/i122/0912/ed/6c9e0b9186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44408" cy="61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5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2" descr="Описание: http://www.art-holding.com/images/products_big/ny00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12360" cy="56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3" descr="Описание: http://www.pionertur.ru/assets/images/%20moskwa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60432" cy="63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Выдувание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Затем происходит выдувание – «пульку» заполняют воздухом (при постоянном нагреве и кручении) и время от времени контролируют ее форму, сравнивая с шаблоном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Описание: http://img43.imageshack.us/img43/4184/41456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Описание: http://extremebux.net/wp-content/uploads/2012/12/img50cf0583bac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" y="188640"/>
            <a:ext cx="886534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4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Описание: http://finam.info/images/324e4b1b-992e-4a24-81ca-a13500de3612(front.topic.gallery.news.big)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078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6" descr="Описание: http://www.f-ariel.ru/gallery/test/20040819mer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0563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Металлизация игрушек проводится в специальной камере, куда их отправляют целыми «отрядами». В эту же камеру помещают маленькие кусочки фольги, которые при нагревании превращаются в пар и оседают на стеклянной поверхности.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Описание: http://i052.radikal.ru/0912/b2/00996f96f1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4" y="188640"/>
            <a:ext cx="8820463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252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Много на елке шариков цветных</vt:lpstr>
      <vt:lpstr>                     Выдувание </vt:lpstr>
      <vt:lpstr>Выдувание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Металлизация</vt:lpstr>
      <vt:lpstr>Презентация PowerPoint</vt:lpstr>
      <vt:lpstr>Окраска</vt:lpstr>
      <vt:lpstr>Презентация PowerPoint</vt:lpstr>
      <vt:lpstr>Презентация PowerPoint</vt:lpstr>
      <vt:lpstr>Презентация PowerPoint</vt:lpstr>
      <vt:lpstr>Презентация PowerPoint</vt:lpstr>
      <vt:lpstr>Роспись</vt:lpstr>
      <vt:lpstr>Презентация PowerPoint</vt:lpstr>
      <vt:lpstr>Презентация PowerPoint</vt:lpstr>
      <vt:lpstr>Презентация PowerPoint</vt:lpstr>
      <vt:lpstr>Сборка</vt:lpstr>
      <vt:lpstr>Презентация PowerPoint</vt:lpstr>
      <vt:lpstr>Упаковка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 на елке шариков цветных</dc:title>
  <dc:creator>111</dc:creator>
  <cp:lastModifiedBy>111</cp:lastModifiedBy>
  <cp:revision>7</cp:revision>
  <dcterms:created xsi:type="dcterms:W3CDTF">2013-12-29T12:51:31Z</dcterms:created>
  <dcterms:modified xsi:type="dcterms:W3CDTF">2013-12-29T13:57:45Z</dcterms:modified>
</cp:coreProperties>
</file>