
<file path=[Content_Types].xml><?xml version="1.0" encoding="utf-8"?>
<Types xmlns="http://schemas.openxmlformats.org/package/2006/content-types">
  <Default Extension="jpeg" ContentType="image/jpeg"/>
  <Default Extension="htm" ContentType="application/xhtml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77671" autoAdjust="0"/>
  </p:normalViewPr>
  <p:slideViewPr>
    <p:cSldViewPr>
      <p:cViewPr>
        <p:scale>
          <a:sx n="40" d="100"/>
          <a:sy n="40" d="100"/>
        </p:scale>
        <p:origin x="-1550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483-CBEA-44E8-810A-C90ED67483C5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83C2-8AC3-416F-8B2C-5D928680ED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483-CBEA-44E8-810A-C90ED67483C5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83C2-8AC3-416F-8B2C-5D928680E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483-CBEA-44E8-810A-C90ED67483C5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83C2-8AC3-416F-8B2C-5D928680E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483-CBEA-44E8-810A-C90ED67483C5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83C2-8AC3-416F-8B2C-5D928680E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483-CBEA-44E8-810A-C90ED67483C5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F183C2-8AC3-416F-8B2C-5D928680ED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483-CBEA-44E8-810A-C90ED67483C5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83C2-8AC3-416F-8B2C-5D928680E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483-CBEA-44E8-810A-C90ED67483C5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83C2-8AC3-416F-8B2C-5D928680E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483-CBEA-44E8-810A-C90ED67483C5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83C2-8AC3-416F-8B2C-5D928680E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483-CBEA-44E8-810A-C90ED67483C5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83C2-8AC3-416F-8B2C-5D928680E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483-CBEA-44E8-810A-C90ED67483C5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83C2-8AC3-416F-8B2C-5D928680E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483-CBEA-44E8-810A-C90ED67483C5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183C2-8AC3-416F-8B2C-5D928680ED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664483-CBEA-44E8-810A-C90ED67483C5}" type="datetimeFigureOut">
              <a:rPr lang="ru-RU" smtClean="0"/>
              <a:t>27.07.2011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F183C2-8AC3-416F-8B2C-5D928680EDD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htm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175351" cy="4736817"/>
          </a:xfrm>
        </p:spPr>
        <p:txBody>
          <a:bodyPr/>
          <a:lstStyle/>
          <a:p>
            <a:r>
              <a:rPr lang="ru-RU" sz="4000" dirty="0" smtClean="0"/>
              <a:t>Урок по окружающему миру.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«Берегите птиц»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0"/>
            <a:ext cx="8748464" cy="155679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Санкт-Петербург</a:t>
            </a:r>
          </a:p>
          <a:p>
            <a:r>
              <a:rPr lang="ru-RU" dirty="0" smtClean="0"/>
              <a:t>                                          Гимназия № 205 </a:t>
            </a:r>
          </a:p>
          <a:p>
            <a:r>
              <a:rPr lang="ru-RU" dirty="0" smtClean="0"/>
              <a:t>                                 учитель Дорофеева Н.Ш.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831789"/>
      </p:ext>
    </p:extLst>
  </p:cSld>
  <p:clrMapOvr>
    <a:masterClrMapping/>
  </p:clrMapOvr>
  <p:transition spd="slow" advTm="586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635897" y="-30051"/>
            <a:ext cx="2880319" cy="1143000"/>
          </a:xfrm>
        </p:spPr>
        <p:txBody>
          <a:bodyPr/>
          <a:lstStyle/>
          <a:p>
            <a:r>
              <a:rPr lang="ru-RU" dirty="0" smtClean="0"/>
              <a:t>Сарыч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1" y="1600200"/>
            <a:ext cx="3085198" cy="4525963"/>
          </a:xfr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860032" y="2087136"/>
            <a:ext cx="3346704" cy="34747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Сарыч за месяц </a:t>
            </a:r>
            <a:r>
              <a:rPr lang="ru-RU" sz="2400" dirty="0" smtClean="0"/>
              <a:t>съедает</a:t>
            </a:r>
            <a:r>
              <a:rPr lang="ru-RU" dirty="0" smtClean="0"/>
              <a:t> около  160 полевых мышей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Мыши съедают до четвертой части урожая 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4481736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37024"/>
      </p:ext>
    </p:extLst>
  </p:cSld>
  <p:clrMapOvr>
    <a:masterClrMapping/>
  </p:clrMapOvr>
  <p:transition spd="slow" advTm="15987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3024336" cy="1143000"/>
          </a:xfrm>
        </p:spPr>
        <p:txBody>
          <a:bodyPr/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716016" y="620688"/>
            <a:ext cx="3346704" cy="2880321"/>
          </a:xfrm>
        </p:spPr>
        <p:txBody>
          <a:bodyPr/>
          <a:lstStyle/>
          <a:p>
            <a:r>
              <a:rPr lang="ru-RU" dirty="0" smtClean="0"/>
              <a:t>За одно лето грач съедает 24400000 проволочных червей-личинок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139952" y="4941168"/>
            <a:ext cx="3346704" cy="639762"/>
          </a:xfrm>
        </p:spPr>
        <p:txBody>
          <a:bodyPr>
            <a:noAutofit/>
          </a:bodyPr>
          <a:lstStyle/>
          <a:p>
            <a:r>
              <a:rPr lang="ru-RU" sz="2000" dirty="0"/>
              <a:t>л</a:t>
            </a:r>
            <a:r>
              <a:rPr lang="ru-RU" sz="2000" dirty="0" smtClean="0"/>
              <a:t>ичинки проволочных червей самые губительные вредители наших полей.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8" y="908720"/>
            <a:ext cx="4042309" cy="31799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28" y="3933056"/>
            <a:ext cx="2743200" cy="2743200"/>
          </a:xfrm>
        </p:spPr>
      </p:pic>
    </p:spTree>
    <p:extLst>
      <p:ext uri="{BB962C8B-B14F-4D97-AF65-F5344CB8AC3E}">
        <p14:creationId xmlns:p14="http://schemas.microsoft.com/office/powerpoint/2010/main" val="1603555158"/>
      </p:ext>
    </p:extLst>
  </p:cSld>
  <p:clrMapOvr>
    <a:masterClrMapping/>
  </p:clrMapOvr>
  <p:transition spd="slow" advTm="13272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4920"/>
            <a:ext cx="3830652" cy="1143000"/>
          </a:xfrm>
        </p:spPr>
        <p:txBody>
          <a:bodyPr/>
          <a:lstStyle/>
          <a:p>
            <a:r>
              <a:rPr lang="ru-RU" dirty="0" smtClean="0"/>
              <a:t>Королек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716016" y="5517232"/>
            <a:ext cx="3346704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716016" y="1700808"/>
            <a:ext cx="3346704" cy="639762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Самая маленькая птичка хвойных лесов уничтожает </a:t>
            </a:r>
            <a:r>
              <a:rPr lang="ru-RU" sz="1600" dirty="0" smtClean="0"/>
              <a:t>до 100000000 </a:t>
            </a:r>
            <a:r>
              <a:rPr lang="ru-RU" sz="1800" dirty="0" smtClean="0"/>
              <a:t>мелких насекомых в год</a:t>
            </a:r>
            <a:endParaRPr lang="ru-RU" sz="18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41" y="3545509"/>
            <a:ext cx="1397306" cy="1397344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52688"/>
            <a:ext cx="3456384" cy="4513936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05" y="2661500"/>
            <a:ext cx="2000000" cy="1535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85" y="4509120"/>
            <a:ext cx="3117220" cy="20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5200"/>
      </p:ext>
    </p:extLst>
  </p:cSld>
  <p:clrMapOvr>
    <a:masterClrMapping/>
  </p:clrMapOvr>
  <p:transition spd="slow" advTm="10678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4352271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Мухоловка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64088" y="1484784"/>
            <a:ext cx="3346704" cy="639762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Мухоловка уничтожает за месяц 250000 мух.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763688" y="5661248"/>
            <a:ext cx="7128792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Мухи злейшие враги</a:t>
            </a:r>
            <a:r>
              <a:rPr lang="en-US" dirty="0" smtClean="0"/>
              <a:t>,</a:t>
            </a:r>
            <a:r>
              <a:rPr lang="ru-RU" dirty="0" smtClean="0"/>
              <a:t>которые переносят возбудителей болезней.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750107" cy="367361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08920"/>
            <a:ext cx="3754760" cy="2816070"/>
          </a:xfrm>
        </p:spPr>
      </p:pic>
    </p:spTree>
    <p:extLst>
      <p:ext uri="{BB962C8B-B14F-4D97-AF65-F5344CB8AC3E}">
        <p14:creationId xmlns:p14="http://schemas.microsoft.com/office/powerpoint/2010/main" val="136113404"/>
      </p:ext>
    </p:extLst>
  </p:cSld>
  <p:clrMapOvr>
    <a:masterClrMapping/>
  </p:clrMapOvr>
  <p:transition spd="slow" advTm="10398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995936" y="980728"/>
            <a:ext cx="3636085" cy="125849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5220072" y="1052736"/>
            <a:ext cx="3388660" cy="2139518"/>
          </a:xfrm>
        </p:spPr>
        <p:txBody>
          <a:bodyPr>
            <a:normAutofit fontScale="70000" lnSpcReduction="20000"/>
          </a:bodyPr>
          <a:lstStyle/>
          <a:p>
            <a:r>
              <a:rPr lang="ru-RU" sz="7700" dirty="0" smtClean="0"/>
              <a:t>Дятел </a:t>
            </a:r>
            <a:r>
              <a:rPr lang="ru-RU" sz="4000" dirty="0" smtClean="0"/>
              <a:t> с 4 часов до 9 </a:t>
            </a:r>
            <a:r>
              <a:rPr lang="ru-RU" sz="4000" dirty="0"/>
              <a:t>ч</a:t>
            </a:r>
            <a:r>
              <a:rPr lang="ru-RU" sz="4000" dirty="0" smtClean="0"/>
              <a:t>асов прилетает  к своему</a:t>
            </a:r>
            <a:r>
              <a:rPr lang="ru-RU" dirty="0" smtClean="0"/>
              <a:t> </a:t>
            </a:r>
            <a:r>
              <a:rPr lang="ru-RU" sz="4300" dirty="0" smtClean="0"/>
              <a:t>гнезду до 350 раз.</a:t>
            </a:r>
            <a:endParaRPr lang="ru-RU" sz="43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4243851" cy="5635278"/>
          </a:xfrm>
        </p:spPr>
      </p:pic>
    </p:spTree>
    <p:extLst>
      <p:ext uri="{BB962C8B-B14F-4D97-AF65-F5344CB8AC3E}">
        <p14:creationId xmlns:p14="http://schemas.microsoft.com/office/powerpoint/2010/main" val="1553748730"/>
      </p:ext>
    </p:extLst>
  </p:cSld>
  <p:clrMapOvr>
    <a:masterClrMapping/>
  </p:clrMapOvr>
  <p:transition spd="slow" advTm="8308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36895" y="0"/>
            <a:ext cx="3636085" cy="1258493"/>
          </a:xfrm>
        </p:spPr>
        <p:txBody>
          <a:bodyPr/>
          <a:lstStyle/>
          <a:p>
            <a:r>
              <a:rPr lang="ru-RU" sz="6600" dirty="0" smtClean="0"/>
              <a:t>Сова</a:t>
            </a:r>
            <a:endParaRPr lang="ru-RU" sz="66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4644008" y="692696"/>
            <a:ext cx="3388660" cy="213951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Сова за ночь съедает 7-8 </a:t>
            </a:r>
            <a:r>
              <a:rPr lang="ru-RU" sz="2800" dirty="0" err="1" smtClean="0"/>
              <a:t>мышей.Только</a:t>
            </a:r>
            <a:r>
              <a:rPr lang="ru-RU" sz="2800" dirty="0" smtClean="0"/>
              <a:t> за год семья  уничтожает 10000 мышей.</a:t>
            </a:r>
            <a:endParaRPr lang="ru-RU" sz="2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7" y="1484784"/>
            <a:ext cx="3386867" cy="489426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7782"/>
      </p:ext>
    </p:extLst>
  </p:cSld>
  <p:clrMapOvr>
    <a:masterClrMapping/>
  </p:clrMapOvr>
  <p:transition spd="slow" advTm="7608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116205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Берегите птиц !!!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0" y="7706717"/>
            <a:ext cx="46038" cy="3452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80" y="4509134"/>
            <a:ext cx="2461260" cy="1845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87" y="3674169"/>
            <a:ext cx="1619250" cy="21602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96772"/>
            <a:ext cx="2902600" cy="19773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71020"/>
            <a:ext cx="2056361" cy="1990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11" y="1696772"/>
            <a:ext cx="2272603" cy="1732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4"/>
            <a:ext cx="1378963" cy="18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59308"/>
      </p:ext>
    </p:extLst>
  </p:cSld>
  <p:clrMapOvr>
    <a:masterClrMapping/>
  </p:clrMapOvr>
  <p:transition spd="slow" advTm="11406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113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Урок по окружающему миру. Тема: «Берегите птиц»</vt:lpstr>
      <vt:lpstr>Сарыч</vt:lpstr>
      <vt:lpstr>Грач</vt:lpstr>
      <vt:lpstr>Королек</vt:lpstr>
      <vt:lpstr>Мухоловка</vt:lpstr>
      <vt:lpstr> </vt:lpstr>
      <vt:lpstr>Сова</vt:lpstr>
      <vt:lpstr>Берегите птиц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окружающему миру. Тема: «Берегите птиц»</dc:title>
  <dc:creator>дорофеева</dc:creator>
  <cp:lastModifiedBy>дорофеева</cp:lastModifiedBy>
  <cp:revision>12</cp:revision>
  <dcterms:created xsi:type="dcterms:W3CDTF">2011-07-27T18:21:10Z</dcterms:created>
  <dcterms:modified xsi:type="dcterms:W3CDTF">2011-07-27T20:27:31Z</dcterms:modified>
</cp:coreProperties>
</file>