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2" r:id="rId3"/>
    <p:sldId id="274" r:id="rId4"/>
    <p:sldId id="275" r:id="rId5"/>
    <p:sldId id="278" r:id="rId6"/>
    <p:sldId id="276" r:id="rId7"/>
    <p:sldId id="280" r:id="rId8"/>
    <p:sldId id="282" r:id="rId9"/>
    <p:sldId id="281" r:id="rId10"/>
    <p:sldId id="289" r:id="rId11"/>
    <p:sldId id="279" r:id="rId12"/>
    <p:sldId id="277" r:id="rId13"/>
    <p:sldId id="288" r:id="rId14"/>
    <p:sldId id="283" r:id="rId15"/>
    <p:sldId id="284" r:id="rId16"/>
    <p:sldId id="285" r:id="rId17"/>
    <p:sldId id="286" r:id="rId18"/>
    <p:sldId id="296" r:id="rId19"/>
    <p:sldId id="297" r:id="rId20"/>
    <p:sldId id="298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8887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зрительных коррекционных тренажеров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работе с детьми с нарушением зрения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(консультация для воспитателей и специалистов)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445224"/>
            <a:ext cx="4211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педагог-дефектолог (тифлопедагог)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Samsung\Downloads\Пособия\4735558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84984"/>
            <a:ext cx="2808312" cy="1944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611560" y="1886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№ 2 комбинированного вида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 г. Санкт-Петербург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96752"/>
            <a:ext cx="4608512" cy="446449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516216" y="5301208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Samsung\Downloads\Пособия\s478550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5808" y="4509120"/>
            <a:ext cx="172819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66512E-6 L -0.68107 0.010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107 0.01064 L -0.68107 -0.63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107 -0.6346 L -0.13767 -0.63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67 -0.6346 L -0.13767 0.0578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83568" y="2204864"/>
            <a:ext cx="3528392" cy="194421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29249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1628800"/>
            <a:ext cx="2448272" cy="237626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8184" y="1916832"/>
            <a:ext cx="1656184" cy="16561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12360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79512" y="404664"/>
            <a:ext cx="896448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методу В.Ф. Базарного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данной методике следует учить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после зрительной работы вблизи перемещать взгляд вдаль, вверх,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смотреть на зрительный стимул, расположенный в глубине пространства.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Соблюдение этого правила обеспечивает снятие аккомодационного напряжения.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этом в динамическую работу включаются глазные мышцы, которые недостаточно часто работают, и, наоборот, расслабляются те глазные мышцы, на которые падала основная нагрузка при работе на близком расстоянии.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1" name="Picture 5" descr="http://zreni.ru/uploads/posts/2012-05/1335893666_45.1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4509120"/>
            <a:ext cx="3754809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44314"/>
            <a:ext cx="8892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в назначенных ему очках для видения вдаль становится на расстоянии 25 – 30 см от оконного стекла, на котором на уровне глаз прикреплена круглая метка. Вдали от линии взгляда, проходящей через эту метку, он намечает какой–либо предмет для фиксации, затем поочередно переводит взгляд с метки на стекле на этот предмет.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go1.imgsmail.ru/imgpreview?key=http%3A//zreni.ru/uploads/posts/2012-05/1335893589%5F44.png&amp;mb=imgdb_preview_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2664296" cy="3923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29546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стенах располагают силуэтное изображение предметов, игрушек, героев сказок, геометрические фигуры, цифры, буквы.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размер соответствует зрительным возможностям детей (15-30 см).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занятии дети по просьбе педагога встают, отыскивают глазами нужную картинку-ответ на вопрос педагога или на загадку.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артинки могут соответствовать лексической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Samsung\Desktop\Работа с воспитатеолями\img_1086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7"/>
            <a:ext cx="2843808" cy="20114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C:\Users\Samsung\Desktop\Работа с воспитатеолями\img_1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501008"/>
            <a:ext cx="1763687" cy="25649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C:\Users\Samsung\Desktop\Работа с воспитатеолями\img_10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97152"/>
            <a:ext cx="2339752" cy="20608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51520" y="2606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картинками, расположенными на стенах групповой комнаты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51520" y="476672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же на стенах размещаются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изображения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направленных на развитие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слежения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глазами в положении стоя по заданным направлениям с одновременным вращением головой и туловищем</a:t>
            </a:r>
          </a:p>
        </p:txBody>
      </p:sp>
      <p:pic>
        <p:nvPicPr>
          <p:cNvPr id="3" name="Picture 3" descr="I:\Новая папка\DSC001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2636912"/>
            <a:ext cx="4680520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C:\Users\Samsung\Downloads\Пособия\6887797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44824"/>
            <a:ext cx="2448272" cy="2520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C:\Documents and Settings\Елена\Рабочий стол\Фото для презентации\В спортивном зале использование гимнастического катка Антей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653136"/>
            <a:ext cx="2550790" cy="17870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упражнения выполняются в позе свободного стояния.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упражнение базируется </a:t>
            </a:r>
            <a:r>
              <a:rPr lang="ru-RU" sz="2400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зрительно-поисковых стимулах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зрительного поиска дети совершают совместные движения головой, глазами и туловищем.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упражнения, которое проводится в середине занятия, 1,5-2 минуты.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260648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52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картинками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схемами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расположенными на стенах групповой комнаты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 r="7559"/>
          <a:stretch>
            <a:fillRect/>
          </a:stretch>
        </p:blipFill>
        <p:spPr bwMode="auto">
          <a:xfrm>
            <a:off x="5004048" y="3933056"/>
            <a:ext cx="3384376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58" name="Picture 2" descr="http://go1.imgsmail.ru/imgpreview?key=http%3A//zreni.ru/uploads/posts/2012-05/1335893493%5F38.1.png&amp;mb=imgdb_preview_5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933056"/>
            <a:ext cx="2448272" cy="2574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1520" y="204898"/>
            <a:ext cx="853244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на расширение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зрительно-пространственной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ктивности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Используются большие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расположенных на стене или потолке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Разрабатывая большие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детей, 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них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внести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игровой и познавательный сюжет.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азмер настенных панно составляет от 2 до 5 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проведения упражнений и занятий на больших тренажерах аналогична методике проведения упражнений с малыми тренажерами.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77072"/>
            <a:ext cx="3384376" cy="235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DCIM\101SSCAM\SDC15083.JPG"/>
          <p:cNvPicPr>
            <a:picLocks noChangeAspect="1" noChangeArrowheads="1"/>
          </p:cNvPicPr>
          <p:nvPr/>
        </p:nvPicPr>
        <p:blipFill>
          <a:blip r:embed="rId2" cstate="screen">
            <a:lum contrast="40000"/>
          </a:blip>
          <a:srcRect/>
          <a:stretch>
            <a:fillRect/>
          </a:stretch>
        </p:blipFill>
        <p:spPr bwMode="auto">
          <a:xfrm>
            <a:off x="1979712" y="1268760"/>
            <a:ext cx="5256584" cy="429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DCIM\101SSCAM\SDC15082.JPG"/>
          <p:cNvPicPr>
            <a:picLocks noChangeAspect="1" noChangeArrowheads="1"/>
          </p:cNvPicPr>
          <p:nvPr/>
        </p:nvPicPr>
        <p:blipFill>
          <a:blip r:embed="rId2" cstate="screen">
            <a:lum contrast="40000"/>
          </a:blip>
          <a:srcRect/>
          <a:stretch>
            <a:fillRect/>
          </a:stretch>
        </p:blipFill>
        <p:spPr bwMode="auto">
          <a:xfrm rot="5400000">
            <a:off x="2687452" y="1713148"/>
            <a:ext cx="4099520" cy="3642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-215443"/>
            <a:ext cx="864096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оррекционно-педагогическая работа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детьми с нарушением зрения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 работы: лечебно-профилактическое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 зрительных нарушений.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Активизация зрительных функций.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Тренировка сетчатки глаза.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Укрепление мышц глаза, развитие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глазодвигательных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прослеживающих функций, расширение поля зрения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(боковой обзор)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устойчивой зрительной фиксации (локализации)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Выработка бинокулярного зрения.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стереоскопического зрения.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photoshopix.ru/uploads/posts/2011-03/1301481780_gotovim_ruku_k_pism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B4"/>
              </a:clrFrom>
              <a:clrTo>
                <a:srgbClr val="FEFEB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80312" y="4798512"/>
            <a:ext cx="1368686" cy="2059487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7092280" y="4941168"/>
            <a:ext cx="432048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228184" y="6237312"/>
            <a:ext cx="432048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DCIM\101SSCAM\SDC15081.JPG"/>
          <p:cNvPicPr>
            <a:picLocks noChangeAspect="1" noChangeArrowheads="1"/>
          </p:cNvPicPr>
          <p:nvPr/>
        </p:nvPicPr>
        <p:blipFill>
          <a:blip r:embed="rId2" cstate="screen">
            <a:lum contrast="40000"/>
          </a:blip>
          <a:srcRect/>
          <a:stretch>
            <a:fillRect/>
          </a:stretch>
        </p:blipFill>
        <p:spPr bwMode="auto">
          <a:xfrm>
            <a:off x="463429" y="476672"/>
            <a:ext cx="5332707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H:\DCIM\101SSCAM\SDC15088.JPG"/>
          <p:cNvPicPr>
            <a:picLocks noChangeAspect="1" noChangeArrowheads="1"/>
          </p:cNvPicPr>
          <p:nvPr/>
        </p:nvPicPr>
        <p:blipFill>
          <a:blip r:embed="rId3" cstate="screen">
            <a:lum contrast="40000"/>
          </a:blip>
          <a:srcRect/>
          <a:stretch>
            <a:fillRect/>
          </a:stretch>
        </p:blipFill>
        <p:spPr bwMode="auto">
          <a:xfrm>
            <a:off x="3275856" y="3429000"/>
            <a:ext cx="5618127" cy="3076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780928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Samsung\Downloads\Пособия\s6986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20688"/>
            <a:ext cx="2016224" cy="1891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Обязательным компонентом коррекционной работы с детьми является зрительная гимнастика.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основном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омплексы зрительной гимнастики основаны на авторских методиках Э.С. Аветисова, Г.Г.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Демирчогляна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В.Ф. Базарного и др.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Зрительную гимнастику необходимо проводить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раз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занятии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течение 3-5 минут.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могут быть разнообразны по форме и содержанию, выполняются эмоционально и носить обучающий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игровой характер. </a:t>
            </a:r>
          </a:p>
        </p:txBody>
      </p:sp>
      <p:pic>
        <p:nvPicPr>
          <p:cNvPr id="1027" name="Picture 3" descr="http://lzrenie.ru/wp-content/uploads/2009/03/Teoriya-patogenez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2314316"/>
            <a:ext cx="1584176" cy="2050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http://www.edu.of.ru/attach.asp?a_no=6337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31348" y="2276872"/>
            <a:ext cx="1603464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332656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каждой возрастной группе, спальной комнате, кабинетах тифлопедагогов, спортивном зале, на верандах для прогулок должны быть созданы условия для проведения упражнений для глаз.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-зрительные ориентиры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офтальмотренажеры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(малые и большие)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-картотека зрительной гимнастики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Шаблов детский садик (ps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01008"/>
            <a:ext cx="4354835" cy="2926408"/>
          </a:xfrm>
          <a:prstGeom prst="rect">
            <a:avLst/>
          </a:prstGeom>
          <a:noFill/>
        </p:spPr>
      </p:pic>
      <p:pic>
        <p:nvPicPr>
          <p:cNvPr id="4" name="Picture 2" descr="http://go2.imgsmail.ru/imgpreview?key=http%3A//festival.1september.ru/articles/312963/image1.jpg&amp;mb=imgdb_preview_6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365104"/>
            <a:ext cx="187220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5976" y="4437112"/>
            <a:ext cx="216024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4" name="Picture 2" descr="C:\Users\Samsung\Desktop\Ольга\imgpreview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429000"/>
            <a:ext cx="2333625" cy="155257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836712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кончике указки, деревянной палочки прикрепляем яркий предмет, либо предметную картинку.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перемещает указку в заданном направлении, сопровождая движения словами «Посмотрели вверх-вниз,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влево-вправо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покружились» и т.д. или стихами.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60648"/>
            <a:ext cx="88559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со зрительными стимулами (предметами)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84666"/>
            <a:ext cx="88924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выполнения упражнений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зрительным ориентиром: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зрительный ориентир не должен сливаться по цвету с одеждой педагога и окружающей обстановкой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зрительный стимул (предмет) находится чуть выше уровня глаз впереди сидящих или стоящих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предмета осуществляется в медленном темпе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до конца должен проследить глазами движение зрительного ориентира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работают глаза, голова неподвижна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(!)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9" name="Picture 5" descr="http://0lik.ru/uploads/posts/2010-10/1286820043_0lik.ru_bezime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660232" y="3861048"/>
            <a:ext cx="1656184" cy="2840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зрительным ориентирам также могут быть изготовлены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малые зрительные схемы или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офтальмотренажеры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выполнения упражнения.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23528" y="1556792"/>
            <a:ext cx="83164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могут быть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графические,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сюжетные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выполняются в виде плакатов, схем, настенных панно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Занимаясь на тренажерах, дети прослеживают глазами линии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различных конфигураций (от  прямых линий до спиральных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запутанных)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Толщина линий должна быть примерно от 1 см.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93305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Плакаты размещаем выше уровня глаз ребенка в любом удобном месте (над доской, на боковой стене)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5" name="Picture 5" descr="http://dob.1september.ru/2004/14/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656613"/>
            <a:ext cx="2808312" cy="220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1520" y="260648"/>
            <a:ext cx="864096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обучения детей работе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этап, подготовительный.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детей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едагог медленно ведет указкой по линиям. Обращает внимание на точность движений, которые не выходят за контур линии, предлагает детям следить глазами за указкой.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этап, основной.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ведет указкой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Педагог следит за точностью выполнения упражнения, помогает правильно проговаривать направления движений и их изменения на тренажере.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Третий этап, заключительный.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самостоятельно, без указки работает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прослеживая глазами и обязательно называя пространственные направления.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4077072"/>
            <a:ext cx="8533456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первых порах детям легче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проследить путь с помощью указки,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затем 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нее.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со схемами,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зрительными  ориентирами проводим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положении сидя или стоя.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выполнения упражнений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зрительным ориентиром и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офтальмотренажерами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748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предлагаем детям занять удобную позу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несколько раз вдох и продолжительный выдох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зафиксировать взор на точке или другом символе, обозначающем начало пути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проследить дорожку глазами (голова при этом остается неподвижной).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повторяем 5-6 раз.</a:t>
            </a:r>
            <a:endParaRPr lang="ru-RU" sz="2400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9727" y="4797152"/>
            <a:ext cx="2144273" cy="2060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578" name="Picture 2" descr="http://go3.imgsmail.ru/imgpreview?key=http%3A//zreni.ru/uploads/posts/2012-05/1335893612%5F40.png&amp;mb=imgdb_preview_5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56992"/>
            <a:ext cx="1735767" cy="216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887</Words>
  <Application>Microsoft Office PowerPoint</Application>
  <PresentationFormat>Экран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Sad</cp:lastModifiedBy>
  <cp:revision>42</cp:revision>
  <dcterms:created xsi:type="dcterms:W3CDTF">2013-09-17T10:21:00Z</dcterms:created>
  <dcterms:modified xsi:type="dcterms:W3CDTF">2013-11-12T11:12:53Z</dcterms:modified>
</cp:coreProperties>
</file>