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3E5-4E2C-4137-A333-BEAAE5F75460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1E5-7933-49A8-9C5B-890C6B51B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3E5-4E2C-4137-A333-BEAAE5F75460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1E5-7933-49A8-9C5B-890C6B51B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3E5-4E2C-4137-A333-BEAAE5F75460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1E5-7933-49A8-9C5B-890C6B51B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3E5-4E2C-4137-A333-BEAAE5F75460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1E5-7933-49A8-9C5B-890C6B51B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3E5-4E2C-4137-A333-BEAAE5F75460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1E5-7933-49A8-9C5B-890C6B51B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3E5-4E2C-4137-A333-BEAAE5F75460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1E5-7933-49A8-9C5B-890C6B51B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3E5-4E2C-4137-A333-BEAAE5F75460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1E5-7933-49A8-9C5B-890C6B51B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3E5-4E2C-4137-A333-BEAAE5F75460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1E5-7933-49A8-9C5B-890C6B51B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3E5-4E2C-4137-A333-BEAAE5F75460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1E5-7933-49A8-9C5B-890C6B51B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3E5-4E2C-4137-A333-BEAAE5F75460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1E5-7933-49A8-9C5B-890C6B51B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3E5-4E2C-4137-A333-BEAAE5F75460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F1E5-7933-49A8-9C5B-890C6B51B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A63E5-4E2C-4137-A333-BEAAE5F75460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EF1E5-7933-49A8-9C5B-890C6B51B8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на части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приготовления рисовой каши берут: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 части риса</a:t>
            </a:r>
          </a:p>
          <a:p>
            <a:endParaRPr lang="ru-RU" dirty="0" smtClean="0"/>
          </a:p>
          <a:p>
            <a:r>
              <a:rPr lang="ru-RU" dirty="0" smtClean="0"/>
              <a:t>3 части молока</a:t>
            </a:r>
          </a:p>
          <a:p>
            <a:endParaRPr lang="ru-RU" dirty="0"/>
          </a:p>
          <a:p>
            <a:r>
              <a:rPr lang="ru-RU" dirty="0" smtClean="0"/>
              <a:t>5 частей воды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Сколько граммов молока и воды надо взять?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3419872" y="1700808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4572000" y="1700808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3635896" y="2780928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6156176" y="2780928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4860032" y="2780928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8028384" y="3933056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6948264" y="3933056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5796136" y="3933056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4644008" y="3933056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3491880" y="3933056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156176" y="162880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= 220 г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314950"/>
            <a:ext cx="17716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Решение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19256" cy="4968552"/>
          </a:xfrm>
        </p:spPr>
        <p:txBody>
          <a:bodyPr/>
          <a:lstStyle/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220 : 2 = 110 (г) - масса 1 части</a:t>
            </a:r>
          </a:p>
          <a:p>
            <a:pPr marL="514350" indent="-514350">
              <a:buAutoNum type="arabicParenR"/>
            </a:pPr>
            <a:r>
              <a:rPr lang="ru-RU" dirty="0" smtClean="0"/>
              <a:t>110     3 = 330 (г) – молоко</a:t>
            </a:r>
          </a:p>
          <a:p>
            <a:pPr marL="514350" indent="-514350">
              <a:buAutoNum type="arabicParenR"/>
            </a:pPr>
            <a:r>
              <a:rPr lang="ru-RU" dirty="0" smtClean="0"/>
              <a:t>110 </a:t>
            </a:r>
            <a:r>
              <a:rPr lang="ru-RU" dirty="0" smtClean="0"/>
              <a:t>    5 = 550 (г) – воды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907704" y="3645024"/>
            <a:ext cx="50304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907704" y="3097560"/>
            <a:ext cx="50304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Marina\Downloads\MP9004386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005064"/>
            <a:ext cx="3848472" cy="2565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Который теперь час, если прошедшая часть суток в 3 раза больше оставшейся?</a:t>
            </a:r>
            <a:endParaRPr lang="ru-RU" sz="3600" dirty="0"/>
          </a:p>
        </p:txBody>
      </p:sp>
      <p:pic>
        <p:nvPicPr>
          <p:cNvPr id="1026" name="Picture 2" descr="C:\Users\Marina\Downloads\MC90043153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79"/>
            <a:ext cx="2016224" cy="290336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067944" y="1779687"/>
            <a:ext cx="43924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Прошло:     3 части суток</a:t>
            </a:r>
          </a:p>
          <a:p>
            <a:r>
              <a:rPr lang="ru-RU" sz="3200" dirty="0" smtClean="0"/>
              <a:t>Осталось:   1 часть суток</a:t>
            </a:r>
          </a:p>
          <a:p>
            <a:r>
              <a:rPr lang="ru-RU" sz="3200" dirty="0" smtClean="0"/>
              <a:t>В сутках:      24 ч</a:t>
            </a:r>
          </a:p>
          <a:p>
            <a:endParaRPr lang="ru-RU" sz="3200" dirty="0" smtClean="0"/>
          </a:p>
          <a:p>
            <a:pPr marL="342900" indent="-342900">
              <a:buAutoNum type="arabicParenR"/>
            </a:pPr>
            <a:r>
              <a:rPr lang="ru-RU" sz="3200" dirty="0" smtClean="0"/>
              <a:t>24 : ( 3 + 1 ) = 6 (ч) – осталось до конца суток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3   6 = 18 (ч) – сейчас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788024" y="5445224"/>
            <a:ext cx="50304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320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одной цистерне было в 3 раза больше бензина, чем в другой. Когда в первую долили 54 л, а во вторую – 26 л, то в двух цистернах стало 200 л бензина. Сколько литров бензине было в каждой цистерне первоначально?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81128"/>
            <a:ext cx="2238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653136"/>
            <a:ext cx="2238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75856" y="5229200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3 части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24328" y="5157192"/>
            <a:ext cx="1619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 часть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Решение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/>
          <a:lstStyle/>
          <a:p>
            <a:r>
              <a:rPr lang="ru-RU" dirty="0" smtClean="0"/>
              <a:t>Найдем, сколько литров бензина было первоначально в 2 цистернах.</a:t>
            </a:r>
          </a:p>
          <a:p>
            <a:pPr>
              <a:buNone/>
            </a:pPr>
            <a:r>
              <a:rPr lang="ru-RU" dirty="0" smtClean="0"/>
              <a:t>200 – ( 26 + 54 ) = 120 (л)</a:t>
            </a:r>
          </a:p>
          <a:p>
            <a:r>
              <a:rPr lang="ru-RU" dirty="0" smtClean="0"/>
              <a:t>Узнаем, сколько литров бензина было во второй цистерне.</a:t>
            </a:r>
          </a:p>
          <a:p>
            <a:pPr>
              <a:buNone/>
            </a:pPr>
            <a:r>
              <a:rPr lang="ru-RU" dirty="0" smtClean="0"/>
              <a:t>120 : (3 + 1 ) = 30 (л)</a:t>
            </a:r>
          </a:p>
          <a:p>
            <a:r>
              <a:rPr lang="ru-RU" dirty="0" smtClean="0"/>
              <a:t>Узнаем, </a:t>
            </a:r>
            <a:r>
              <a:rPr lang="ru-RU" dirty="0" smtClean="0"/>
              <a:t>сколько литров бензина было в </a:t>
            </a:r>
            <a:r>
              <a:rPr lang="ru-RU" dirty="0" smtClean="0"/>
              <a:t>перво</a:t>
            </a:r>
            <a:r>
              <a:rPr lang="ru-RU" dirty="0" smtClean="0"/>
              <a:t>й цистерне.</a:t>
            </a:r>
          </a:p>
          <a:p>
            <a:pPr>
              <a:buNone/>
            </a:pPr>
            <a:r>
              <a:rPr lang="ru-RU" dirty="0" smtClean="0"/>
              <a:t>30    3 = 90 (л)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15616" y="6093296"/>
            <a:ext cx="50304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229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Задачи на части</vt:lpstr>
      <vt:lpstr>Для приготовления рисовой каши берут:</vt:lpstr>
      <vt:lpstr>Решение</vt:lpstr>
      <vt:lpstr>Который теперь час, если прошедшая часть суток в 3 раза больше оставшейся?</vt:lpstr>
      <vt:lpstr>В одной цистерне было в 3 раза больше бензина, чем в другой. Когда в первую долили 54 л, а во вторую – 26 л, то в двух цистернах стало 200 л бензина. Сколько литров бензине было в каждой цистерне первоначально?</vt:lpstr>
      <vt:lpstr>Решение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части</dc:title>
  <dc:creator>Marina</dc:creator>
  <cp:lastModifiedBy>Marina</cp:lastModifiedBy>
  <cp:revision>10</cp:revision>
  <dcterms:created xsi:type="dcterms:W3CDTF">2012-11-12T14:08:58Z</dcterms:created>
  <dcterms:modified xsi:type="dcterms:W3CDTF">2012-11-12T15:57:25Z</dcterms:modified>
</cp:coreProperties>
</file>