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2" r:id="rId8"/>
    <p:sldId id="264" r:id="rId9"/>
    <p:sldId id="263" r:id="rId10"/>
    <p:sldId id="26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30042-D5D4-4E9E-88C0-75F5170993F1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1F804-90E9-42E1-BC48-9273AF26FF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47007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Графическое решение систем уравнений с двумя переменными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Решите систему уравнений.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47392" y="3284984"/>
            <a:ext cx="33528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1763688" y="1556792"/>
            <a:ext cx="6480720" cy="3312368"/>
          </a:xfrm>
          <a:prstGeom prst="line">
            <a:avLst/>
          </a:prstGeom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flipH="1">
            <a:off x="4572000" y="1844824"/>
            <a:ext cx="8712968" cy="3312368"/>
          </a:xfrm>
          <a:prstGeom prst="arc">
            <a:avLst>
              <a:gd name="adj1" fmla="val 17473334"/>
              <a:gd name="adj2" fmla="val 21510635"/>
            </a:avLst>
          </a:prstGeom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3" name="Группа 52"/>
          <p:cNvGrpSpPr/>
          <p:nvPr/>
        </p:nvGrpSpPr>
        <p:grpSpPr>
          <a:xfrm>
            <a:off x="1331640" y="188640"/>
            <a:ext cx="6657626" cy="6271665"/>
            <a:chOff x="1331640" y="188640"/>
            <a:chExt cx="6657626" cy="6271665"/>
          </a:xfrm>
        </p:grpSpPr>
        <p:grpSp>
          <p:nvGrpSpPr>
            <p:cNvPr id="2" name="Группа 46"/>
            <p:cNvGrpSpPr/>
            <p:nvPr/>
          </p:nvGrpSpPr>
          <p:grpSpPr>
            <a:xfrm>
              <a:off x="1331640" y="188640"/>
              <a:ext cx="6657626" cy="6271665"/>
              <a:chOff x="1331640" y="188640"/>
              <a:chExt cx="6657626" cy="6271665"/>
            </a:xfrm>
          </p:grpSpPr>
          <p:grpSp>
            <p:nvGrpSpPr>
              <p:cNvPr id="3" name="Группа 42"/>
              <p:cNvGrpSpPr/>
              <p:nvPr/>
            </p:nvGrpSpPr>
            <p:grpSpPr>
              <a:xfrm>
                <a:off x="1331640" y="397696"/>
                <a:ext cx="6480720" cy="6062609"/>
                <a:chOff x="1331640" y="397696"/>
                <a:chExt cx="6480720" cy="6062609"/>
              </a:xfrm>
            </p:grpSpPr>
            <p:grpSp>
              <p:nvGrpSpPr>
                <p:cNvPr id="4" name="Группа 9"/>
                <p:cNvGrpSpPr/>
                <p:nvPr/>
              </p:nvGrpSpPr>
              <p:grpSpPr>
                <a:xfrm>
                  <a:off x="1331640" y="397696"/>
                  <a:ext cx="6480720" cy="6062609"/>
                  <a:chOff x="2123728" y="908720"/>
                  <a:chExt cx="4464496" cy="4176464"/>
                </a:xfrm>
              </p:grpSpPr>
              <p:cxnSp>
                <p:nvCxnSpPr>
                  <p:cNvPr id="6" name="Прямая со стрелкой 5"/>
                  <p:cNvCxnSpPr/>
                  <p:nvPr/>
                </p:nvCxnSpPr>
                <p:spPr>
                  <a:xfrm flipV="1">
                    <a:off x="4355976" y="908720"/>
                    <a:ext cx="0" cy="4176464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Прямая со стрелкой 7"/>
                  <p:cNvCxnSpPr/>
                  <p:nvPr/>
                </p:nvCxnSpPr>
                <p:spPr>
                  <a:xfrm>
                    <a:off x="2123728" y="2996952"/>
                    <a:ext cx="4464496" cy="0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>
                  <a:off x="529208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60121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499992" y="270892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67322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24117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31318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85192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4499992" y="19888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4499992" y="48691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4499992" y="414908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>
                  <a:off x="4499992" y="55892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>
                  <a:off x="4499992" y="12687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TextBox 40"/>
              <p:cNvSpPr txBox="1"/>
              <p:nvPr/>
            </p:nvSpPr>
            <p:spPr>
              <a:xfrm>
                <a:off x="7668344" y="3327375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211960" y="188640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259094" y="3399383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148064" y="3429000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259094" y="2524834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7283430" y="34290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283968" y="1772816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4581128"/>
            <a:ext cx="1238445" cy="950292"/>
          </a:xfrm>
          <a:prstGeom prst="rect">
            <a:avLst/>
          </a:prstGeom>
          <a:noFill/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1484784"/>
            <a:ext cx="1440160" cy="676439"/>
          </a:xfrm>
          <a:prstGeom prst="rect">
            <a:avLst/>
          </a:prstGeom>
          <a:noFill/>
        </p:spPr>
      </p:pic>
      <p:sp>
        <p:nvSpPr>
          <p:cNvPr id="55" name="TextBox 54"/>
          <p:cNvSpPr txBox="1"/>
          <p:nvPr/>
        </p:nvSpPr>
        <p:spPr>
          <a:xfrm>
            <a:off x="5076056" y="5662989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Ответ: (0; 0); (4; 2).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Дуга 47"/>
          <p:cNvSpPr/>
          <p:nvPr/>
        </p:nvSpPr>
        <p:spPr>
          <a:xfrm rot="10800000">
            <a:off x="3347864" y="-2979712"/>
            <a:ext cx="2448272" cy="9289033"/>
          </a:xfrm>
          <a:prstGeom prst="arc">
            <a:avLst>
              <a:gd name="adj1" fmla="val 10866534"/>
              <a:gd name="adj2" fmla="val 0"/>
            </a:avLst>
          </a:prstGeom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5" name="Группа 54"/>
          <p:cNvGrpSpPr/>
          <p:nvPr/>
        </p:nvGrpSpPr>
        <p:grpSpPr>
          <a:xfrm>
            <a:off x="1331640" y="188640"/>
            <a:ext cx="6657626" cy="6408712"/>
            <a:chOff x="1331640" y="188640"/>
            <a:chExt cx="6657626" cy="6408712"/>
          </a:xfrm>
        </p:grpSpPr>
        <p:grpSp>
          <p:nvGrpSpPr>
            <p:cNvPr id="47" name="Группа 46"/>
            <p:cNvGrpSpPr/>
            <p:nvPr/>
          </p:nvGrpSpPr>
          <p:grpSpPr>
            <a:xfrm>
              <a:off x="1331640" y="188640"/>
              <a:ext cx="6657626" cy="6271665"/>
              <a:chOff x="1331640" y="188640"/>
              <a:chExt cx="6657626" cy="6271665"/>
            </a:xfrm>
          </p:grpSpPr>
          <p:grpSp>
            <p:nvGrpSpPr>
              <p:cNvPr id="43" name="Группа 42"/>
              <p:cNvGrpSpPr/>
              <p:nvPr/>
            </p:nvGrpSpPr>
            <p:grpSpPr>
              <a:xfrm>
                <a:off x="1331640" y="397696"/>
                <a:ext cx="6480720" cy="6062609"/>
                <a:chOff x="1331640" y="397696"/>
                <a:chExt cx="6480720" cy="6062609"/>
              </a:xfrm>
            </p:grpSpPr>
            <p:grpSp>
              <p:nvGrpSpPr>
                <p:cNvPr id="10" name="Группа 9"/>
                <p:cNvGrpSpPr/>
                <p:nvPr/>
              </p:nvGrpSpPr>
              <p:grpSpPr>
                <a:xfrm>
                  <a:off x="1331640" y="397696"/>
                  <a:ext cx="6480720" cy="6062609"/>
                  <a:chOff x="2123728" y="908720"/>
                  <a:chExt cx="4464496" cy="4176464"/>
                </a:xfrm>
              </p:grpSpPr>
              <p:cxnSp>
                <p:nvCxnSpPr>
                  <p:cNvPr id="6" name="Прямая со стрелкой 5"/>
                  <p:cNvCxnSpPr/>
                  <p:nvPr/>
                </p:nvCxnSpPr>
                <p:spPr>
                  <a:xfrm flipV="1">
                    <a:off x="4355976" y="908720"/>
                    <a:ext cx="0" cy="4176464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Прямая со стрелкой 7"/>
                  <p:cNvCxnSpPr/>
                  <p:nvPr/>
                </p:nvCxnSpPr>
                <p:spPr>
                  <a:xfrm>
                    <a:off x="2123728" y="2996952"/>
                    <a:ext cx="4464496" cy="0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>
                  <a:off x="529208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60121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499992" y="270892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67322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24117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31318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85192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4499992" y="19888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4499992" y="48691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4499992" y="414908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>
                  <a:off x="4499992" y="55892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>
                  <a:off x="4499992" y="12687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TextBox 40"/>
              <p:cNvSpPr txBox="1"/>
              <p:nvPr/>
            </p:nvSpPr>
            <p:spPr>
              <a:xfrm>
                <a:off x="7668344" y="3327375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211960" y="188640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259094" y="3399383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148064" y="3429000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259094" y="2524834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4174134" y="6197242"/>
              <a:ext cx="3978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-4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941168"/>
            <a:ext cx="2952328" cy="1326408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5229200"/>
            <a:ext cx="3185210" cy="836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6"/>
          <p:cNvGrpSpPr/>
          <p:nvPr/>
        </p:nvGrpSpPr>
        <p:grpSpPr>
          <a:xfrm>
            <a:off x="1331640" y="188640"/>
            <a:ext cx="6657626" cy="6271665"/>
            <a:chOff x="1331640" y="188640"/>
            <a:chExt cx="6657626" cy="6271665"/>
          </a:xfrm>
        </p:grpSpPr>
        <p:grpSp>
          <p:nvGrpSpPr>
            <p:cNvPr id="3" name="Группа 42"/>
            <p:cNvGrpSpPr/>
            <p:nvPr/>
          </p:nvGrpSpPr>
          <p:grpSpPr>
            <a:xfrm>
              <a:off x="1331640" y="397696"/>
              <a:ext cx="6480720" cy="6062609"/>
              <a:chOff x="1331640" y="397696"/>
              <a:chExt cx="6480720" cy="6062609"/>
            </a:xfrm>
          </p:grpSpPr>
          <p:grpSp>
            <p:nvGrpSpPr>
              <p:cNvPr id="4" name="Группа 9"/>
              <p:cNvGrpSpPr/>
              <p:nvPr/>
            </p:nvGrpSpPr>
            <p:grpSpPr>
              <a:xfrm>
                <a:off x="1331640" y="397696"/>
                <a:ext cx="6480720" cy="6062609"/>
                <a:chOff x="2123728" y="908720"/>
                <a:chExt cx="4464496" cy="4176464"/>
              </a:xfrm>
            </p:grpSpPr>
            <p:cxnSp>
              <p:nvCxnSpPr>
                <p:cNvPr id="6" name="Прямая со стрелкой 5"/>
                <p:cNvCxnSpPr/>
                <p:nvPr/>
              </p:nvCxnSpPr>
              <p:spPr>
                <a:xfrm flipV="1">
                  <a:off x="4355976" y="908720"/>
                  <a:ext cx="0" cy="4176464"/>
                </a:xfrm>
                <a:prstGeom prst="straightConnector1">
                  <a:avLst/>
                </a:prstGeom>
                <a:ln w="28575">
                  <a:tailEnd type="stealth" w="med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 стрелкой 7"/>
                <p:cNvCxnSpPr/>
                <p:nvPr/>
              </p:nvCxnSpPr>
              <p:spPr>
                <a:xfrm>
                  <a:off x="2123728" y="2996952"/>
                  <a:ext cx="4464496" cy="0"/>
                </a:xfrm>
                <a:prstGeom prst="straightConnector1">
                  <a:avLst/>
                </a:prstGeom>
                <a:ln w="28575">
                  <a:tailEnd type="stealth" w="med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29208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601216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4499992" y="270892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673224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241176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313184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385192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4499992" y="198884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4499992" y="486916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4499992" y="414908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4499992" y="558924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4499992" y="126876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7668344" y="3327375"/>
              <a:ext cx="320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1960" y="188640"/>
              <a:ext cx="320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59094" y="3399383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48064" y="34290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59094" y="2524834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-36512" y="-1395536"/>
            <a:ext cx="9217025" cy="9649073"/>
            <a:chOff x="-36512" y="-1395536"/>
            <a:chExt cx="9217025" cy="9649073"/>
          </a:xfrm>
        </p:grpSpPr>
        <p:sp>
          <p:nvSpPr>
            <p:cNvPr id="25" name="Дуга 24"/>
            <p:cNvSpPr/>
            <p:nvPr/>
          </p:nvSpPr>
          <p:spPr>
            <a:xfrm rot="16200000">
              <a:off x="4608005" y="3681029"/>
              <a:ext cx="4680520" cy="4464496"/>
            </a:xfrm>
            <a:prstGeom prst="arc">
              <a:avLst/>
            </a:prstGeom>
            <a:effectLst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Дуга 25"/>
            <p:cNvSpPr/>
            <p:nvPr/>
          </p:nvSpPr>
          <p:spPr>
            <a:xfrm rot="5400000">
              <a:off x="-144524" y="-1287524"/>
              <a:ext cx="4680520" cy="4464496"/>
            </a:xfrm>
            <a:prstGeom prst="arc">
              <a:avLst/>
            </a:prstGeom>
            <a:effectLst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5229200"/>
            <a:ext cx="2448272" cy="884670"/>
          </a:xfrm>
          <a:prstGeom prst="rect">
            <a:avLst/>
          </a:prstGeo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4797152"/>
            <a:ext cx="2123728" cy="1540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Овал 24"/>
          <p:cNvSpPr/>
          <p:nvPr/>
        </p:nvSpPr>
        <p:spPr>
          <a:xfrm>
            <a:off x="2411760" y="1268760"/>
            <a:ext cx="4320480" cy="4320480"/>
          </a:xfrm>
          <a:prstGeom prst="ellipse">
            <a:avLst/>
          </a:prstGeom>
          <a:noFill/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/>
        </p:nvGrpSpPr>
        <p:grpSpPr>
          <a:xfrm>
            <a:off x="1331640" y="188640"/>
            <a:ext cx="6657626" cy="6271665"/>
            <a:chOff x="1331640" y="188640"/>
            <a:chExt cx="6657626" cy="6271665"/>
          </a:xfrm>
        </p:grpSpPr>
        <p:grpSp>
          <p:nvGrpSpPr>
            <p:cNvPr id="2" name="Группа 46"/>
            <p:cNvGrpSpPr/>
            <p:nvPr/>
          </p:nvGrpSpPr>
          <p:grpSpPr>
            <a:xfrm>
              <a:off x="1331640" y="188640"/>
              <a:ext cx="6657626" cy="6271665"/>
              <a:chOff x="1331640" y="188640"/>
              <a:chExt cx="6657626" cy="6271665"/>
            </a:xfrm>
          </p:grpSpPr>
          <p:grpSp>
            <p:nvGrpSpPr>
              <p:cNvPr id="3" name="Группа 42"/>
              <p:cNvGrpSpPr/>
              <p:nvPr/>
            </p:nvGrpSpPr>
            <p:grpSpPr>
              <a:xfrm>
                <a:off x="1331640" y="397696"/>
                <a:ext cx="6480720" cy="6062609"/>
                <a:chOff x="1331640" y="397696"/>
                <a:chExt cx="6480720" cy="6062609"/>
              </a:xfrm>
            </p:grpSpPr>
            <p:grpSp>
              <p:nvGrpSpPr>
                <p:cNvPr id="4" name="Группа 9"/>
                <p:cNvGrpSpPr/>
                <p:nvPr/>
              </p:nvGrpSpPr>
              <p:grpSpPr>
                <a:xfrm>
                  <a:off x="1331640" y="397696"/>
                  <a:ext cx="6480720" cy="6062609"/>
                  <a:chOff x="2123728" y="908720"/>
                  <a:chExt cx="4464496" cy="4176464"/>
                </a:xfrm>
              </p:grpSpPr>
              <p:cxnSp>
                <p:nvCxnSpPr>
                  <p:cNvPr id="6" name="Прямая со стрелкой 5"/>
                  <p:cNvCxnSpPr/>
                  <p:nvPr/>
                </p:nvCxnSpPr>
                <p:spPr>
                  <a:xfrm flipV="1">
                    <a:off x="4355976" y="908720"/>
                    <a:ext cx="0" cy="4176464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Прямая со стрелкой 7"/>
                  <p:cNvCxnSpPr/>
                  <p:nvPr/>
                </p:nvCxnSpPr>
                <p:spPr>
                  <a:xfrm>
                    <a:off x="2123728" y="2996952"/>
                    <a:ext cx="4464496" cy="0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>
                  <a:off x="529208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60121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499992" y="270892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67322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24117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31318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85192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4499992" y="19888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4499992" y="48691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4499992" y="414908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>
                  <a:off x="4499992" y="55892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>
                  <a:off x="4499992" y="12687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TextBox 40"/>
              <p:cNvSpPr txBox="1"/>
              <p:nvPr/>
            </p:nvSpPr>
            <p:spPr>
              <a:xfrm>
                <a:off x="7668344" y="3327375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211960" y="188640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259094" y="3399383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148064" y="3429000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259094" y="2524834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6732240" y="34290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59094" y="90872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5517232"/>
            <a:ext cx="3418026" cy="908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2843808" y="836712"/>
            <a:ext cx="5256584" cy="3456384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50" name="Группа 49"/>
          <p:cNvGrpSpPr/>
          <p:nvPr/>
        </p:nvGrpSpPr>
        <p:grpSpPr>
          <a:xfrm>
            <a:off x="1331640" y="188640"/>
            <a:ext cx="6657626" cy="6271665"/>
            <a:chOff x="1331640" y="188640"/>
            <a:chExt cx="6657626" cy="6271665"/>
          </a:xfrm>
        </p:grpSpPr>
        <p:grpSp>
          <p:nvGrpSpPr>
            <p:cNvPr id="2" name="Группа 46"/>
            <p:cNvGrpSpPr/>
            <p:nvPr/>
          </p:nvGrpSpPr>
          <p:grpSpPr>
            <a:xfrm>
              <a:off x="1331640" y="188640"/>
              <a:ext cx="6657626" cy="6271665"/>
              <a:chOff x="1331640" y="188640"/>
              <a:chExt cx="6657626" cy="6271665"/>
            </a:xfrm>
          </p:grpSpPr>
          <p:grpSp>
            <p:nvGrpSpPr>
              <p:cNvPr id="3" name="Группа 42"/>
              <p:cNvGrpSpPr/>
              <p:nvPr/>
            </p:nvGrpSpPr>
            <p:grpSpPr>
              <a:xfrm>
                <a:off x="1331640" y="397696"/>
                <a:ext cx="6480720" cy="6062609"/>
                <a:chOff x="1331640" y="397696"/>
                <a:chExt cx="6480720" cy="6062609"/>
              </a:xfrm>
            </p:grpSpPr>
            <p:grpSp>
              <p:nvGrpSpPr>
                <p:cNvPr id="4" name="Группа 9"/>
                <p:cNvGrpSpPr/>
                <p:nvPr/>
              </p:nvGrpSpPr>
              <p:grpSpPr>
                <a:xfrm>
                  <a:off x="1331640" y="397696"/>
                  <a:ext cx="6480720" cy="6062609"/>
                  <a:chOff x="2123728" y="908720"/>
                  <a:chExt cx="4464496" cy="4176464"/>
                </a:xfrm>
              </p:grpSpPr>
              <p:cxnSp>
                <p:nvCxnSpPr>
                  <p:cNvPr id="6" name="Прямая со стрелкой 5"/>
                  <p:cNvCxnSpPr/>
                  <p:nvPr/>
                </p:nvCxnSpPr>
                <p:spPr>
                  <a:xfrm flipV="1">
                    <a:off x="4355976" y="908720"/>
                    <a:ext cx="0" cy="4176464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Прямая со стрелкой 7"/>
                  <p:cNvCxnSpPr/>
                  <p:nvPr/>
                </p:nvCxnSpPr>
                <p:spPr>
                  <a:xfrm>
                    <a:off x="2123728" y="2996952"/>
                    <a:ext cx="4464496" cy="0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>
                  <a:off x="529208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60121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499992" y="270892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67322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24117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31318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85192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4499992" y="19888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4499992" y="48691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4499992" y="414908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>
                  <a:off x="4499992" y="55892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>
                  <a:off x="4499992" y="12687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TextBox 40"/>
              <p:cNvSpPr txBox="1"/>
              <p:nvPr/>
            </p:nvSpPr>
            <p:spPr>
              <a:xfrm>
                <a:off x="7668344" y="3327375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211960" y="188640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259094" y="3399383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148064" y="3429000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259094" y="2524834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6588224" y="34290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259094" y="1844824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316289"/>
            <a:ext cx="3384375" cy="858573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4941168"/>
            <a:ext cx="3443460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Прямая соединительная линия 25"/>
          <p:cNvCxnSpPr/>
          <p:nvPr/>
        </p:nvCxnSpPr>
        <p:spPr>
          <a:xfrm>
            <a:off x="1475656" y="1988840"/>
            <a:ext cx="6048672" cy="0"/>
          </a:xfrm>
          <a:prstGeom prst="line">
            <a:avLst/>
          </a:prstGeom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1331640" y="188640"/>
            <a:ext cx="6657626" cy="6271665"/>
            <a:chOff x="1331640" y="188640"/>
            <a:chExt cx="6657626" cy="6271665"/>
          </a:xfrm>
        </p:grpSpPr>
        <p:grpSp>
          <p:nvGrpSpPr>
            <p:cNvPr id="2" name="Группа 46"/>
            <p:cNvGrpSpPr/>
            <p:nvPr/>
          </p:nvGrpSpPr>
          <p:grpSpPr>
            <a:xfrm>
              <a:off x="1331640" y="188640"/>
              <a:ext cx="6657626" cy="6271665"/>
              <a:chOff x="1331640" y="188640"/>
              <a:chExt cx="6657626" cy="6271665"/>
            </a:xfrm>
          </p:grpSpPr>
          <p:grpSp>
            <p:nvGrpSpPr>
              <p:cNvPr id="3" name="Группа 42"/>
              <p:cNvGrpSpPr/>
              <p:nvPr/>
            </p:nvGrpSpPr>
            <p:grpSpPr>
              <a:xfrm>
                <a:off x="1331640" y="397696"/>
                <a:ext cx="6480720" cy="6062609"/>
                <a:chOff x="1331640" y="397696"/>
                <a:chExt cx="6480720" cy="6062609"/>
              </a:xfrm>
            </p:grpSpPr>
            <p:grpSp>
              <p:nvGrpSpPr>
                <p:cNvPr id="4" name="Группа 9"/>
                <p:cNvGrpSpPr/>
                <p:nvPr/>
              </p:nvGrpSpPr>
              <p:grpSpPr>
                <a:xfrm>
                  <a:off x="1331640" y="397696"/>
                  <a:ext cx="6480720" cy="6062609"/>
                  <a:chOff x="2123728" y="908720"/>
                  <a:chExt cx="4464496" cy="4176464"/>
                </a:xfrm>
              </p:grpSpPr>
              <p:cxnSp>
                <p:nvCxnSpPr>
                  <p:cNvPr id="6" name="Прямая со стрелкой 5"/>
                  <p:cNvCxnSpPr/>
                  <p:nvPr/>
                </p:nvCxnSpPr>
                <p:spPr>
                  <a:xfrm flipV="1">
                    <a:off x="4355976" y="908720"/>
                    <a:ext cx="0" cy="4176464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Прямая со стрелкой 7"/>
                  <p:cNvCxnSpPr/>
                  <p:nvPr/>
                </p:nvCxnSpPr>
                <p:spPr>
                  <a:xfrm>
                    <a:off x="2123728" y="2996952"/>
                    <a:ext cx="4464496" cy="0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>
                  <a:off x="529208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60121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499992" y="270892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67322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24117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31318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85192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4499992" y="19888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4499992" y="48691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4499992" y="414908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>
                  <a:off x="4499992" y="55892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>
                  <a:off x="4499992" y="12687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TextBox 40"/>
              <p:cNvSpPr txBox="1"/>
              <p:nvPr/>
            </p:nvSpPr>
            <p:spPr>
              <a:xfrm>
                <a:off x="7668344" y="3327375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211960" y="188640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259094" y="3399383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148064" y="3429000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259094" y="2524834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4283968" y="194877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301208"/>
            <a:ext cx="2886075" cy="81915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5301208"/>
            <a:ext cx="148590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6"/>
          <p:cNvGrpSpPr/>
          <p:nvPr/>
        </p:nvGrpSpPr>
        <p:grpSpPr>
          <a:xfrm>
            <a:off x="1331640" y="188640"/>
            <a:ext cx="6657626" cy="6271665"/>
            <a:chOff x="1331640" y="188640"/>
            <a:chExt cx="6657626" cy="6271665"/>
          </a:xfrm>
        </p:grpSpPr>
        <p:grpSp>
          <p:nvGrpSpPr>
            <p:cNvPr id="3" name="Группа 42"/>
            <p:cNvGrpSpPr/>
            <p:nvPr/>
          </p:nvGrpSpPr>
          <p:grpSpPr>
            <a:xfrm>
              <a:off x="1331640" y="397696"/>
              <a:ext cx="6480720" cy="6062609"/>
              <a:chOff x="1331640" y="397696"/>
              <a:chExt cx="6480720" cy="6062609"/>
            </a:xfrm>
          </p:grpSpPr>
          <p:grpSp>
            <p:nvGrpSpPr>
              <p:cNvPr id="4" name="Группа 9"/>
              <p:cNvGrpSpPr/>
              <p:nvPr/>
            </p:nvGrpSpPr>
            <p:grpSpPr>
              <a:xfrm>
                <a:off x="1331640" y="397696"/>
                <a:ext cx="6480720" cy="6062609"/>
                <a:chOff x="2123728" y="908720"/>
                <a:chExt cx="4464496" cy="4176464"/>
              </a:xfrm>
            </p:grpSpPr>
            <p:cxnSp>
              <p:nvCxnSpPr>
                <p:cNvPr id="6" name="Прямая со стрелкой 5"/>
                <p:cNvCxnSpPr/>
                <p:nvPr/>
              </p:nvCxnSpPr>
              <p:spPr>
                <a:xfrm flipV="1">
                  <a:off x="4355976" y="908720"/>
                  <a:ext cx="0" cy="4176464"/>
                </a:xfrm>
                <a:prstGeom prst="straightConnector1">
                  <a:avLst/>
                </a:prstGeom>
                <a:ln w="28575">
                  <a:tailEnd type="stealth" w="med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 стрелкой 7"/>
                <p:cNvCxnSpPr/>
                <p:nvPr/>
              </p:nvCxnSpPr>
              <p:spPr>
                <a:xfrm>
                  <a:off x="2123728" y="2996952"/>
                  <a:ext cx="4464496" cy="0"/>
                </a:xfrm>
                <a:prstGeom prst="straightConnector1">
                  <a:avLst/>
                </a:prstGeom>
                <a:ln w="28575">
                  <a:tailEnd type="stealth" w="med" len="lg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529208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601216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4499992" y="270892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673224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241176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313184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3851920" y="3356992"/>
                <a:ext cx="0" cy="144016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4499992" y="198884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4499992" y="486916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4499992" y="414908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4499992" y="558924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4499992" y="1268760"/>
                <a:ext cx="144016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7668344" y="3327375"/>
              <a:ext cx="320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1960" y="188640"/>
              <a:ext cx="320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endParaRPr lang="ru-RU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59094" y="3399383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48064" y="34290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59094" y="2524834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3131840" y="620688"/>
            <a:ext cx="2808312" cy="5472608"/>
            <a:chOff x="3131840" y="620688"/>
            <a:chExt cx="2808312" cy="5472608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>
              <a:off x="3131840" y="620688"/>
              <a:ext cx="2808312" cy="5472608"/>
            </a:xfrm>
            <a:prstGeom prst="line">
              <a:avLst/>
            </a:prstGeom>
            <a:effectLst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flipH="1">
              <a:off x="3203848" y="620688"/>
              <a:ext cx="2736304" cy="5472608"/>
            </a:xfrm>
            <a:prstGeom prst="line">
              <a:avLst/>
            </a:prstGeom>
            <a:effectLst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221088"/>
            <a:ext cx="3287312" cy="790392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6093296"/>
            <a:ext cx="4680520" cy="677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Сколько решений имеет система уравнений?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3573016"/>
            <a:ext cx="3907751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Овал 24"/>
          <p:cNvSpPr/>
          <p:nvPr/>
        </p:nvSpPr>
        <p:spPr>
          <a:xfrm>
            <a:off x="2411760" y="1268760"/>
            <a:ext cx="4320480" cy="4320480"/>
          </a:xfrm>
          <a:prstGeom prst="ellipse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28"/>
          <p:cNvGrpSpPr/>
          <p:nvPr/>
        </p:nvGrpSpPr>
        <p:grpSpPr>
          <a:xfrm>
            <a:off x="1331640" y="188640"/>
            <a:ext cx="6657626" cy="6271665"/>
            <a:chOff x="1331640" y="188640"/>
            <a:chExt cx="6657626" cy="6271665"/>
          </a:xfrm>
        </p:grpSpPr>
        <p:grpSp>
          <p:nvGrpSpPr>
            <p:cNvPr id="3" name="Группа 46"/>
            <p:cNvGrpSpPr/>
            <p:nvPr/>
          </p:nvGrpSpPr>
          <p:grpSpPr>
            <a:xfrm>
              <a:off x="1331640" y="188640"/>
              <a:ext cx="6657626" cy="6271665"/>
              <a:chOff x="1331640" y="188640"/>
              <a:chExt cx="6657626" cy="6271665"/>
            </a:xfrm>
          </p:grpSpPr>
          <p:grpSp>
            <p:nvGrpSpPr>
              <p:cNvPr id="4" name="Группа 42"/>
              <p:cNvGrpSpPr/>
              <p:nvPr/>
            </p:nvGrpSpPr>
            <p:grpSpPr>
              <a:xfrm>
                <a:off x="1331640" y="397696"/>
                <a:ext cx="6480720" cy="6062609"/>
                <a:chOff x="1331640" y="397696"/>
                <a:chExt cx="6480720" cy="6062609"/>
              </a:xfrm>
            </p:grpSpPr>
            <p:grpSp>
              <p:nvGrpSpPr>
                <p:cNvPr id="5" name="Группа 9"/>
                <p:cNvGrpSpPr/>
                <p:nvPr/>
              </p:nvGrpSpPr>
              <p:grpSpPr>
                <a:xfrm>
                  <a:off x="1331640" y="397696"/>
                  <a:ext cx="6480720" cy="6062609"/>
                  <a:chOff x="2123728" y="908720"/>
                  <a:chExt cx="4464496" cy="4176464"/>
                </a:xfrm>
              </p:grpSpPr>
              <p:cxnSp>
                <p:nvCxnSpPr>
                  <p:cNvPr id="6" name="Прямая со стрелкой 5"/>
                  <p:cNvCxnSpPr/>
                  <p:nvPr/>
                </p:nvCxnSpPr>
                <p:spPr>
                  <a:xfrm flipV="1">
                    <a:off x="4355976" y="908720"/>
                    <a:ext cx="0" cy="4176464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Прямая со стрелкой 7"/>
                  <p:cNvCxnSpPr/>
                  <p:nvPr/>
                </p:nvCxnSpPr>
                <p:spPr>
                  <a:xfrm>
                    <a:off x="2123728" y="2996952"/>
                    <a:ext cx="4464496" cy="0"/>
                  </a:xfrm>
                  <a:prstGeom prst="straightConnector1">
                    <a:avLst/>
                  </a:prstGeom>
                  <a:ln w="28575">
                    <a:tailEnd type="stealth" w="med" len="lg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Прямая соединительная линия 16"/>
                <p:cNvCxnSpPr/>
                <p:nvPr/>
              </p:nvCxnSpPr>
              <p:spPr>
                <a:xfrm>
                  <a:off x="529208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60121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499992" y="270892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67322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241176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313184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851920" y="3356992"/>
                  <a:ext cx="0" cy="14401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4499992" y="19888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4499992" y="48691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4499992" y="414908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>
                  <a:off x="4499992" y="558924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>
                  <a:off x="4499992" y="1268760"/>
                  <a:ext cx="14401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TextBox 40"/>
              <p:cNvSpPr txBox="1"/>
              <p:nvPr/>
            </p:nvSpPr>
            <p:spPr>
              <a:xfrm>
                <a:off x="7668344" y="3327375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211960" y="188640"/>
                <a:ext cx="320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4259094" y="3399383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148064" y="3429000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259094" y="2524834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6732240" y="34290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259094" y="90872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5" name="Группа 54"/>
          <p:cNvGrpSpPr/>
          <p:nvPr/>
        </p:nvGrpSpPr>
        <p:grpSpPr>
          <a:xfrm>
            <a:off x="-1332656" y="-2475655"/>
            <a:ext cx="11737304" cy="11737303"/>
            <a:chOff x="-1332656" y="-2475655"/>
            <a:chExt cx="11737304" cy="11737303"/>
          </a:xfrm>
        </p:grpSpPr>
        <p:sp>
          <p:nvSpPr>
            <p:cNvPr id="30" name="Дуга 29"/>
            <p:cNvSpPr/>
            <p:nvPr/>
          </p:nvSpPr>
          <p:spPr>
            <a:xfrm>
              <a:off x="-1332656" y="4005064"/>
              <a:ext cx="5256584" cy="5256584"/>
            </a:xfrm>
            <a:prstGeom prst="arc">
              <a:avLst/>
            </a:prstGeom>
            <a:effectLst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Дуга 30"/>
            <p:cNvSpPr/>
            <p:nvPr/>
          </p:nvSpPr>
          <p:spPr>
            <a:xfrm rot="10800000">
              <a:off x="5148064" y="-2475655"/>
              <a:ext cx="5256584" cy="5256584"/>
            </a:xfrm>
            <a:prstGeom prst="arc">
              <a:avLst/>
            </a:prstGeom>
            <a:effectLst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2555776" y="1412776"/>
            <a:ext cx="3960440" cy="3960440"/>
            <a:chOff x="2555776" y="1412776"/>
            <a:chExt cx="3960440" cy="3960440"/>
          </a:xfrm>
        </p:grpSpPr>
        <p:sp>
          <p:nvSpPr>
            <p:cNvPr id="43" name="Овал 42"/>
            <p:cNvSpPr/>
            <p:nvPr/>
          </p:nvSpPr>
          <p:spPr>
            <a:xfrm>
              <a:off x="2555776" y="429309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3491880" y="522920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5436096" y="141277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6372200" y="234888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1475656" y="1124744"/>
            <a:ext cx="6192094" cy="4853572"/>
            <a:chOff x="1475656" y="1124744"/>
            <a:chExt cx="6192094" cy="4853572"/>
          </a:xfrm>
        </p:grpSpPr>
        <p:sp>
          <p:nvSpPr>
            <p:cNvPr id="51" name="TextBox 50"/>
            <p:cNvSpPr txBox="1"/>
            <p:nvPr/>
          </p:nvSpPr>
          <p:spPr>
            <a:xfrm>
              <a:off x="6516216" y="2132856"/>
              <a:ext cx="115153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A (x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; y</a:t>
              </a:r>
              <a:r>
                <a:rPr lang="en-US" sz="2000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08104" y="1124744"/>
              <a:ext cx="115153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B (x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; y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411760" y="5301208"/>
              <a:ext cx="129555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(x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; y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475656" y="4336068"/>
              <a:ext cx="115153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(x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; y</a:t>
              </a:r>
              <a:r>
                <a:rPr lang="en-US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  <a:p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104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Графическое решение систем уравнений с двумя переменными</vt:lpstr>
      <vt:lpstr>Слайд 2</vt:lpstr>
      <vt:lpstr>Слайд 3</vt:lpstr>
      <vt:lpstr>Слайд 4</vt:lpstr>
      <vt:lpstr>Слайд 5</vt:lpstr>
      <vt:lpstr>Слайд 6</vt:lpstr>
      <vt:lpstr>Слайд 7</vt:lpstr>
      <vt:lpstr>Сколько решений имеет система уравнений?</vt:lpstr>
      <vt:lpstr>Слайд 9</vt:lpstr>
      <vt:lpstr>Решите систему уравнений.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</dc:creator>
  <cp:lastModifiedBy>Katy</cp:lastModifiedBy>
  <cp:revision>22</cp:revision>
  <dcterms:created xsi:type="dcterms:W3CDTF">2012-01-30T15:54:59Z</dcterms:created>
  <dcterms:modified xsi:type="dcterms:W3CDTF">2012-01-30T16:54:34Z</dcterms:modified>
</cp:coreProperties>
</file>