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113"/>
            <a:ext cx="8229600" cy="1143000"/>
          </a:xfrm>
        </p:spPr>
        <p:txBody>
          <a:bodyPr/>
          <a:lstStyle/>
          <a:p>
            <a:r>
              <a:rPr lang="ru-RU" sz="1800" dirty="0" smtClean="0"/>
              <a:t>«Болгар санатория интернат – </a:t>
            </a:r>
            <a:r>
              <a:rPr lang="ru-RU" sz="1800" dirty="0" err="1" smtClean="0"/>
              <a:t>мәктәп</a:t>
            </a:r>
            <a:r>
              <a:rPr lang="ru-RU" sz="1800" dirty="0" smtClean="0"/>
              <a:t>”</a:t>
            </a:r>
            <a:br>
              <a:rPr lang="ru-RU" sz="1800" dirty="0" smtClean="0"/>
            </a:br>
            <a:r>
              <a:rPr lang="ru-RU" sz="1800" dirty="0" err="1" smtClean="0"/>
              <a:t>белем</a:t>
            </a:r>
            <a:r>
              <a:rPr lang="ru-RU" sz="1800" dirty="0" smtClean="0"/>
              <a:t> </a:t>
            </a:r>
            <a:r>
              <a:rPr lang="ru-RU" sz="1800" dirty="0" err="1" smtClean="0"/>
              <a:t>бирү</a:t>
            </a:r>
            <a:r>
              <a:rPr lang="ru-RU" sz="1800" dirty="0" smtClean="0"/>
              <a:t> </a:t>
            </a:r>
            <a:r>
              <a:rPr lang="ru-RU" sz="1800" dirty="0" err="1" smtClean="0"/>
              <a:t>учреждениесе</a:t>
            </a:r>
            <a:endParaRPr lang="ru-RU" sz="18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525962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dirty="0" err="1" smtClean="0"/>
              <a:t>Корыч</a:t>
            </a:r>
            <a:r>
              <a:rPr lang="ru-RU" dirty="0" smtClean="0"/>
              <a:t> </a:t>
            </a:r>
            <a:r>
              <a:rPr lang="ru-RU" dirty="0" err="1" smtClean="0"/>
              <a:t>ихтыярлы</a:t>
            </a:r>
            <a:r>
              <a:rPr lang="ru-RU" dirty="0" smtClean="0"/>
              <a:t> </a:t>
            </a:r>
            <a:r>
              <a:rPr lang="ru-RU" dirty="0" err="1" smtClean="0"/>
              <a:t>Фәнис</a:t>
            </a:r>
            <a:r>
              <a:rPr lang="ru-RU" dirty="0" smtClean="0"/>
              <a:t> </a:t>
            </a:r>
            <a:r>
              <a:rPr lang="ru-RU" dirty="0" err="1" smtClean="0"/>
              <a:t>Яруллин</a:t>
            </a:r>
            <a:r>
              <a:rPr lang="ru-RU" dirty="0" smtClean="0"/>
              <a:t> </a:t>
            </a:r>
            <a:r>
              <a:rPr lang="ru-RU" dirty="0" err="1" smtClean="0"/>
              <a:t>иҗаты</a:t>
            </a:r>
            <a:r>
              <a:rPr lang="ru-RU" dirty="0" smtClean="0"/>
              <a:t> </a:t>
            </a:r>
            <a:r>
              <a:rPr lang="ru-RU" dirty="0" err="1" smtClean="0"/>
              <a:t>батырлыкка</a:t>
            </a:r>
            <a:r>
              <a:rPr lang="ru-RU" dirty="0" smtClean="0"/>
              <a:t> </a:t>
            </a:r>
            <a:r>
              <a:rPr lang="ru-RU" dirty="0" err="1" smtClean="0"/>
              <a:t>тиң</a:t>
            </a:r>
            <a:endParaRPr lang="ru-RU" dirty="0" smtClean="0"/>
          </a:p>
          <a:p>
            <a:pPr marL="0" indent="0" algn="ctr">
              <a:buFontTx/>
              <a:buNone/>
            </a:pPr>
            <a:endParaRPr lang="ru-RU" dirty="0" smtClean="0"/>
          </a:p>
          <a:p>
            <a:pPr marL="0" indent="0" algn="ctr">
              <a:buFontTx/>
              <a:buNone/>
            </a:pPr>
            <a:r>
              <a:rPr lang="ru-RU" b="1" dirty="0" smtClean="0"/>
              <a:t> </a:t>
            </a:r>
            <a:r>
              <a:rPr lang="ru-RU" sz="1800" b="1" dirty="0" err="1" smtClean="0"/>
              <a:t>Проектны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эшләделәр</a:t>
            </a:r>
            <a:r>
              <a:rPr lang="ru-RU" sz="1800" b="1" dirty="0" smtClean="0"/>
              <a:t>:</a:t>
            </a:r>
          </a:p>
          <a:p>
            <a:pPr marL="0" indent="0">
              <a:buFontTx/>
              <a:buNone/>
            </a:pPr>
            <a:r>
              <a:rPr lang="ru-RU" sz="1800" dirty="0" smtClean="0"/>
              <a:t>                                                    9 </a:t>
            </a:r>
            <a:r>
              <a:rPr lang="ru-RU" sz="1800" dirty="0" err="1" smtClean="0"/>
              <a:t>нчы</a:t>
            </a:r>
            <a:r>
              <a:rPr lang="ru-RU" sz="1800" dirty="0" smtClean="0"/>
              <a:t> </a:t>
            </a:r>
            <a:r>
              <a:rPr lang="ru-RU" sz="1800" dirty="0" err="1" smtClean="0"/>
              <a:t>сыйныф</a:t>
            </a:r>
            <a:r>
              <a:rPr lang="ru-RU" sz="1800" dirty="0" smtClean="0"/>
              <a:t> </a:t>
            </a:r>
            <a:r>
              <a:rPr lang="ru-RU" sz="1800" dirty="0" err="1" smtClean="0"/>
              <a:t>укучылары</a:t>
            </a:r>
            <a:endParaRPr lang="ru-RU" sz="1800" dirty="0" smtClean="0"/>
          </a:p>
          <a:p>
            <a:pPr marL="0" indent="0">
              <a:buFontTx/>
              <a:buNone/>
            </a:pPr>
            <a:r>
              <a:rPr lang="ru-RU" sz="1800" dirty="0" smtClean="0"/>
              <a:t>                                                    Волков Василий </a:t>
            </a:r>
            <a:r>
              <a:rPr lang="ru-RU" sz="1800" dirty="0" err="1" smtClean="0"/>
              <a:t>һәм</a:t>
            </a:r>
            <a:r>
              <a:rPr lang="ru-RU" sz="1800" dirty="0" smtClean="0"/>
              <a:t> </a:t>
            </a:r>
            <a:r>
              <a:rPr lang="ru-RU" sz="1800" dirty="0" err="1" smtClean="0"/>
              <a:t>Гыйльметдинов</a:t>
            </a:r>
            <a:r>
              <a:rPr lang="ru-RU" sz="1800" dirty="0" smtClean="0"/>
              <a:t> Динар</a:t>
            </a:r>
          </a:p>
          <a:p>
            <a:pPr marL="0" indent="0">
              <a:buFontTx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2287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1576400" cy="2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11760" y="1700808"/>
            <a:ext cx="6048869" cy="3528169"/>
          </a:xfrm>
        </p:spPr>
        <p:txBody>
          <a:bodyPr>
            <a:normAutofit/>
          </a:bodyPr>
          <a:lstStyle/>
          <a:p>
            <a:r>
              <a:rPr lang="tt-RU" altLang="ja-JP" sz="3600" b="1" dirty="0" smtClean="0"/>
              <a:t> </a:t>
            </a:r>
            <a:r>
              <a:rPr lang="tt-RU" altLang="ja-JP" sz="2800" b="1" i="1" dirty="0" smtClean="0"/>
              <a:t>Корыч ихтыярның мисалы рус әдәбиятында Николай Островский булса, татар әдәбияты, хаклы рәвештә, үзенең Фәнис Яруллины белән горурлана.</a:t>
            </a:r>
            <a:r>
              <a:rPr lang="tt-RU" altLang="ja-JP" sz="3600" b="1" dirty="0" smtClean="0"/>
              <a:t> </a:t>
            </a:r>
            <a:br>
              <a:rPr lang="tt-RU" altLang="ja-JP" sz="3600" b="1" dirty="0" smtClean="0"/>
            </a:b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44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к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036763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с писателями за стол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43375"/>
            <a:ext cx="367188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348038" y="0"/>
            <a:ext cx="5795962" cy="3024188"/>
          </a:xfrm>
        </p:spPr>
        <p:txBody>
          <a:bodyPr/>
          <a:lstStyle/>
          <a:p>
            <a:r>
              <a:rPr lang="tt-RU" altLang="ja-JP" sz="3200" b="1" i="1" smtClean="0"/>
              <a:t>1970 елда Казан дәүләт университетының татар теле һәм әдбияты бүлеген тәмамлый. Шигырьләр, хикәяләр язарга керешә.</a:t>
            </a:r>
            <a:r>
              <a:rPr lang="tt-RU" altLang="ja-JP" sz="3200" b="1" smtClean="0"/>
              <a:t> </a:t>
            </a:r>
            <a:endParaRPr lang="ru-RU" sz="3200" b="1" smtClean="0"/>
          </a:p>
        </p:txBody>
      </p:sp>
    </p:spTree>
    <p:extLst>
      <p:ext uri="{BB962C8B-B14F-4D97-AF65-F5344CB8AC3E}">
        <p14:creationId xmlns:p14="http://schemas.microsoft.com/office/powerpoint/2010/main" val="42005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File0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356992"/>
            <a:ext cx="16144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File0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59" y="3667919"/>
            <a:ext cx="16827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в журна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3226"/>
            <a:ext cx="1852613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File02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00648"/>
            <a:ext cx="17986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 fontScale="90000"/>
          </a:bodyPr>
          <a:lstStyle/>
          <a:p>
            <a:pPr>
              <a:defRPr/>
            </a:pPr>
            <a:r>
              <a:rPr lang="tt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Габдулла Тукай исемендәге бүләкне алган көн. 1995 нче ел.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4" name="Picture 4" descr="Scan00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791" y="1844824"/>
            <a:ext cx="3561209" cy="18182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809180" cy="191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1100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«Болгар санатория интернат – мәктәп” белем бирү учреждениесе</vt:lpstr>
      <vt:lpstr> Корыч ихтыярның мисалы рус әдәбиятында Николай Островский булса, татар әдәбияты, хаклы рәвештә, үзенең Фәнис Яруллины белән горурлана.  </vt:lpstr>
      <vt:lpstr>1970 елда Казан дәүләт университетының татар теле һәм әдбияты бүлеген тәмамлый. Шигырьләр, хикәяләр язарга керешә. </vt:lpstr>
      <vt:lpstr>Презентация PowerPoint</vt:lpstr>
      <vt:lpstr>Габдулла Тукай исемендәге бүләкне алган көн. 1995 нче ел.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«Болгар санатория интернат – мәктәп” белем бирү учреждениесе</dc:title>
  <dc:creator>uch10</dc:creator>
  <cp:lastModifiedBy>Журавлёва</cp:lastModifiedBy>
  <cp:revision>9</cp:revision>
  <dcterms:created xsi:type="dcterms:W3CDTF">2013-02-15T09:56:49Z</dcterms:created>
  <dcterms:modified xsi:type="dcterms:W3CDTF">2013-02-15T10:12:11Z</dcterms:modified>
</cp:coreProperties>
</file>