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4B220B-2AB9-498A-B84E-DA4794D4D5EA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9FEBE4-8354-43A0-83F5-A12E05FF66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49FA2-B819-4A40-9725-AFC83A3E9E42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16A39-5BFE-4820-9235-D79CE7192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59EAF-CC85-46CF-8DDC-C6D0BB278162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6F324-5927-462A-9023-6EFB15018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9962E-D151-46BA-885D-8A4060D0AC8D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109B5-97A2-4CBC-A8BA-758E604410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750793-4834-4AB0-A4F8-EC299FBB46AF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869BD3-73C9-489F-B64A-16BE31151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A7AAF-02B9-4C89-9527-DD7099B4C895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F27E5-07D4-44DF-A3DA-8D02BB77F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CC1125-0C10-4A5C-9727-0C7C3711709A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6E12E2-13AF-4C56-B12F-44B71E696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E7277-6416-4628-A396-C174DCA8B2B9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83230-2809-4A9F-B8B3-4A1C2EC3D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E4D348-ED36-4F3C-AF4E-05C695DEA36B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5272CB-3FD7-49F2-9AA3-89F19EF0C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3F60C7-26B5-4F1B-B52E-F2EE825261D3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5C910A-64B8-4413-B403-54A64809F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3E0533-4BE1-41AC-B5F7-8F086639887C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E1B076E-8394-4C5F-9AA4-59E71B423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7AA3679-AE54-4FD1-A7A4-F9B60C6D7AE4}" type="datetimeFigureOut">
              <a:rPr lang="ru-RU"/>
              <a:pPr>
                <a:defRPr/>
              </a:pPr>
              <a:t>14.02.2012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95E73178-7500-4892-A7D6-A6D6C2812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75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31400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Тестирование как средство педагогической диагностики. 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Формы текущего контроля.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357688"/>
            <a:ext cx="7407275" cy="1752600"/>
          </a:xfrm>
        </p:spPr>
        <p:txBody>
          <a:bodyPr/>
          <a:lstStyle/>
          <a:p>
            <a:pPr marL="26988"/>
            <a:endParaRPr lang="ru-RU" sz="2800" smtClean="0">
              <a:solidFill>
                <a:srgbClr val="320E0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FF0000"/>
                </a:solidFill>
              </a:rPr>
              <a:t>Оценочный лист учащегося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431925" y="1849438"/>
            <a:ext cx="7407275" cy="3794125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на неделю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на четверть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на полугодие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на год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Вывод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1285875" y="2057400"/>
            <a:ext cx="7497763" cy="4800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Метод текущего контроля в форме  тестирования – качественный и, самое главное, объективный способ оценивания. 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Система контроля 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экзамены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зачеты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устный опрос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контрольные работы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коллоквиумы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рефераты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семинары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лабораторные работы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творческие экзамены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диагностические тестирования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 Что такое тестирование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Тест</a:t>
            </a:r>
            <a:r>
              <a:rPr lang="ru-RU" smtClean="0"/>
              <a:t> - в общенаучном смысле это краткое стандартизованное испытание, направленное на получение в сжатый отрезок времени наиболее существенной информации о признаках данного конкретного объекта с целью установления у него наличия или степени выраженности определенного свойства или качества.</a:t>
            </a:r>
          </a:p>
          <a:p>
            <a:pPr algn="ctr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Классификация тестов.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subTitle" idx="1"/>
          </p:nvPr>
        </p:nvSpPr>
        <p:spPr>
          <a:xfrm>
            <a:off x="1431925" y="1849438"/>
            <a:ext cx="7407275" cy="443706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b="1" i="1" dirty="0" smtClean="0"/>
              <a:t> </a:t>
            </a:r>
            <a:r>
              <a:rPr lang="ru-RU" dirty="0" smtClean="0"/>
              <a:t>По процедуре создания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По средствам предъявления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По направленности 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По характеру действий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По ведущей ориентации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По степени однородности задач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По целям использования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По широте использования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Функции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1435100" y="2571750"/>
            <a:ext cx="7499350" cy="2214563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диагностическая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 обучающая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воспитательная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 Каким должен быть тест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 относительно краткосрочным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  однозначным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  правильным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  относительно кратким, требующим сжатых ответов;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 информационным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 удобным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стандартным,  т.е.  пригодным для   широкого   практического использования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 Критерии диагностических тестов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1071563" y="2057400"/>
            <a:ext cx="7497762" cy="4800600"/>
          </a:xfrm>
        </p:spPr>
        <p:txBody>
          <a:bodyPr/>
          <a:lstStyle/>
          <a:p>
            <a:r>
              <a:rPr lang="ru-RU" smtClean="0"/>
              <a:t> действенность (валидность,показательность),</a:t>
            </a:r>
          </a:p>
          <a:p>
            <a:r>
              <a:rPr lang="ru-RU" smtClean="0"/>
              <a:t> надежность (вероятность,правильность),</a:t>
            </a:r>
          </a:p>
          <a:p>
            <a:r>
              <a:rPr lang="ru-RU" smtClean="0"/>
              <a:t> дифференцированность (различимость).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Недостатки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2000250"/>
            <a:ext cx="7407275" cy="22145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Длительность подготовки самого теста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Исключение выявления пробелов в знаниях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Исключение творческого мышления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Присутствие элемента случайности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130000"/>
                  </a:schemeClr>
                </a:solidFill>
              </a:rPr>
              <a:t>Преимущества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Справедливость</a:t>
            </a:r>
          </a:p>
          <a:p>
            <a:r>
              <a:rPr lang="ru-RU" smtClean="0"/>
              <a:t>Объемность</a:t>
            </a:r>
          </a:p>
          <a:p>
            <a:r>
              <a:rPr lang="ru-RU" smtClean="0"/>
              <a:t>Точность</a:t>
            </a:r>
          </a:p>
          <a:p>
            <a:r>
              <a:rPr lang="ru-RU" smtClean="0"/>
              <a:t>Затраты времени</a:t>
            </a:r>
          </a:p>
          <a:p>
            <a:r>
              <a:rPr lang="ru-RU" smtClean="0"/>
              <a:t>Исключение стрессовой ситуации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</TotalTime>
  <Words>175</Words>
  <Application>Microsoft Office PowerPoint</Application>
  <PresentationFormat>Экран (4:3)</PresentationFormat>
  <Paragraphs>57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11</vt:i4>
      </vt:variant>
    </vt:vector>
  </HeadingPairs>
  <TitlesOfParts>
    <vt:vector size="26" baseType="lpstr">
      <vt:lpstr>Corbel</vt:lpstr>
      <vt:lpstr>Arial</vt:lpstr>
      <vt:lpstr>Wingdings 2</vt:lpstr>
      <vt:lpstr>Verdana</vt:lpstr>
      <vt:lpstr>Calibri</vt:lpstr>
      <vt:lpstr>Gill Sans MT</vt:lpstr>
      <vt:lpstr>Wingdings</vt:lpstr>
      <vt:lpstr>Times New Roman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Тестирование как средство педагогической диагностики.  Формы текущего контроля. </vt:lpstr>
      <vt:lpstr>Система контроля </vt:lpstr>
      <vt:lpstr> Что такое тестирование</vt:lpstr>
      <vt:lpstr>Классификация тестов. </vt:lpstr>
      <vt:lpstr> Функции</vt:lpstr>
      <vt:lpstr> Каким должен быть тест</vt:lpstr>
      <vt:lpstr> Критерии диагностических тестов</vt:lpstr>
      <vt:lpstr>Недостатки</vt:lpstr>
      <vt:lpstr>Преимущества </vt:lpstr>
      <vt:lpstr>Оценочный лист учащегося</vt:lpstr>
      <vt:lpstr>Вывод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Тестирование как средство педагогической диагностики.  Формы текущего контроля.</dc:title>
  <dc:creator>YL</dc:creator>
  <cp:lastModifiedBy>WIN7XP</cp:lastModifiedBy>
  <cp:revision>6</cp:revision>
  <dcterms:created xsi:type="dcterms:W3CDTF">2011-08-24T06:38:24Z</dcterms:created>
  <dcterms:modified xsi:type="dcterms:W3CDTF">2012-02-14T12:11:12Z</dcterms:modified>
</cp:coreProperties>
</file>