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68" r:id="rId5"/>
    <p:sldId id="269" r:id="rId6"/>
    <p:sldId id="259" r:id="rId7"/>
    <p:sldId id="260" r:id="rId8"/>
    <p:sldId id="261" r:id="rId9"/>
    <p:sldId id="262" r:id="rId10"/>
    <p:sldId id="271" r:id="rId11"/>
    <p:sldId id="263" r:id="rId12"/>
    <p:sldId id="264" r:id="rId13"/>
    <p:sldId id="272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ABFEBC-6537-4D41-988D-4D3CA77BEED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78A4F79-999B-4B7B-A8F0-73137E27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86190"/>
            <a:ext cx="8305800" cy="2786082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r"/>
            <a:r>
              <a:rPr lang="ru-RU" sz="20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</a:p>
          <a:p>
            <a:pPr algn="r"/>
            <a:r>
              <a:rPr lang="ru-RU" sz="20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 </a:t>
            </a:r>
          </a:p>
          <a:p>
            <a:pPr algn="r"/>
            <a:r>
              <a:rPr lang="ru-RU" sz="20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Скороделова Е.А.</a:t>
            </a:r>
          </a:p>
          <a:p>
            <a:pPr algn="r"/>
            <a:r>
              <a:rPr lang="ru-RU" sz="2000" smtClean="0"/>
              <a:t>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Городской округ г.Выкса </a:t>
            </a:r>
          </a:p>
          <a:p>
            <a:r>
              <a:rPr lang="ru-RU" sz="20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  <a:p>
            <a:pPr algn="r"/>
            <a:endParaRPr lang="ru-RU" sz="2000" dirty="0" smtClean="0">
              <a:solidFill>
                <a:srgbClr val="99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2852"/>
            <a:ext cx="8305800" cy="378621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№3 «Ручеёк»</a:t>
            </a:r>
            <a:br>
              <a:rPr lang="ru-RU" sz="2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Проект в средней группе</a:t>
            </a:r>
            <a: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«Проживем один день вместе»</a:t>
            </a:r>
            <a:r>
              <a:rPr lang="ru-RU" sz="32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2201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571876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A2201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428604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4000528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Давай поиграем, мама,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С тобой в одну игру.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Вывалим кашу на пол,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Размажем её по столу!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lang="ru-RU" sz="2800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PA2201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3571876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2200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A2200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4290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357686" y="285728"/>
            <a:ext cx="4357718" cy="6143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Очень мы театры любим, 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Круглый год мы с ними дружим: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Наши мамы все актеры,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Кукловоды и танцоры, 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Акробаты и жонглёры,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Балерины, режиссёры! 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Каждый день и каждый час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Они готовы играть для нас!!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Если б видел Станиславский –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ahoma" pitchFamily="34" charset="0"/>
              </a:rPr>
              <a:t>Был бы очень рад за нас!</a:t>
            </a:r>
            <a:endParaRPr lang="ru-RU" sz="2800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2201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438" y="357166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A2201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3500438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PA2201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3500438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4643470" cy="32861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Чтобы были мы здоровы,</a:t>
            </a:r>
            <a:endParaRPr lang="ru-RU" sz="2800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Пойдем на улицу гулять.</a:t>
            </a:r>
            <a:endParaRPr lang="ru-RU" sz="2800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Дождик, снег и сильный ветер</a:t>
            </a:r>
            <a:endParaRPr lang="ru-RU" sz="2800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Нам не могут помешать</a:t>
            </a:r>
            <a:endParaRPr lang="ru-RU" sz="2800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2201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357166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A2201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357166"/>
            <a:ext cx="3840001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A2201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3500438"/>
            <a:ext cx="3840001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A22011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4876" y="3500438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2201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428604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A2201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571876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A2201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857232"/>
            <a:ext cx="3714758" cy="4953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48302"/>
          </a:xfrm>
        </p:spPr>
        <p:txBody>
          <a:bodyPr/>
          <a:lstStyle/>
          <a:p>
            <a: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День прошел, мы не устали </a:t>
            </a:r>
            <a:b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мамами весело играли.</a:t>
            </a:r>
            <a:b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Славно мы повеселились, </a:t>
            </a:r>
            <a:b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Еще крепче подружились.</a:t>
            </a:r>
            <a:b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Поплясали, поиграли </a:t>
            </a:r>
            <a:b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еще дружнее стали!</a:t>
            </a:r>
            <a:br>
              <a:rPr lang="ru-RU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семья1.pn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5214942" y="3143248"/>
            <a:ext cx="3357554" cy="3110413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FF99"/>
                </a:solidFill>
              </a:rPr>
              <a:t/>
            </a:r>
            <a:br>
              <a:rPr lang="ru-RU" dirty="0" smtClean="0">
                <a:solidFill>
                  <a:srgbClr val="99FF99"/>
                </a:solidFill>
              </a:rPr>
            </a:br>
            <a:r>
              <a:rPr lang="ru-RU" b="1" dirty="0" smtClean="0">
                <a:solidFill>
                  <a:srgbClr val="99FF99"/>
                </a:solidFill>
              </a:rPr>
              <a:t> </a:t>
            </a:r>
            <a:br>
              <a:rPr lang="ru-RU" b="1" dirty="0" smtClean="0">
                <a:solidFill>
                  <a:srgbClr val="99FF99"/>
                </a:solidFill>
              </a:rPr>
            </a:br>
            <a:r>
              <a:rPr lang="ru-RU" b="1" dirty="0" smtClean="0">
                <a:solidFill>
                  <a:srgbClr val="99FF99"/>
                </a:solidFill>
              </a:rPr>
              <a:t> </a:t>
            </a:r>
            <a:r>
              <a:rPr lang="ru-RU" sz="4000" b="1" i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Тип проекта</a:t>
            </a:r>
            <a: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 информационный, игровой</a:t>
            </a:r>
            <a:b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i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Продолжительность проекта: </a:t>
            </a:r>
            <a: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краткосрочный </a:t>
            </a:r>
            <a:b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(    1 день)</a:t>
            </a:r>
            <a:b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Участники проекта: </a:t>
            </a:r>
            <a: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дети средней группы, воспитатели, родители </a:t>
            </a:r>
            <a:b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i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Гипотеза: </a:t>
            </a:r>
            <a: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Если родители будут принимать активное участие в жизни группы, то пребывание детей в ДОУ будет более насыщенным и интересным.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Monotype Corsiva" pitchFamily="66" charset="0"/>
                <a:cs typeface="Times New Roman" pitchFamily="18" charset="0"/>
              </a:rPr>
            </a:br>
            <a:endParaRPr lang="ru-RU" sz="40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786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i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Цель проекта</a:t>
            </a:r>
            <a:r>
              <a:rPr lang="ru-RU" sz="4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  создание системы взаимодействия взрослых с детьми путем организации открытого информационного пространства ДОУ .</a:t>
            </a:r>
            <a:br>
              <a:rPr lang="ru-RU" sz="4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d18dd0bcd0b1d0bbd0b5d0bcd0b0.pn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4143372" y="2571744"/>
            <a:ext cx="4572032" cy="428625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Задачи:</a:t>
            </a: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-Вовлечение семьи в единое образовательное пространство ДОУ.</a:t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-Создание  условий  для эффективного взаимодействия детей и  родителей,  атмосферы взаимопонимания, общности интересов, эмоциональной взаимоподдержки.</a:t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-Активизация и обогащение  воспитательных умений родителей во взаимодействии  с детьми дошкольного возраста.</a:t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-Поддержание  уверенности  родителей в собственных педагогических возможностях.</a:t>
            </a:r>
            <a:endParaRPr lang="ru-RU" sz="36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i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Ожидаемый результат:</a:t>
            </a: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-осознание родителями    необходимости   взаимодействия на новом уровне общения с ребенком посредством различных видов детской деятельности</a:t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-выстраивание доверительных партнерских взаимоотношений между ребенком и родителем;</a:t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 активная позиция родителей в жизни группы, детского сада</a:t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-увеличение значимости роли педагога  в организации жизнедеятельности детей, повышение его авторитета  во взаимоотношениях с   родителями. </a:t>
            </a:r>
            <a:b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2200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85728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A2200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40" y="285728"/>
            <a:ext cx="3839999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A2200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3357562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857752" y="3643314"/>
            <a:ext cx="3929090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 зарядкой занимались: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носочки поднимались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тянули руки ввысь,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Ну-ка, солнышка коснись!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2200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428604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A2200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428604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A2201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3500438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342746804_259d3899a2.pn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4286248" y="3357562"/>
            <a:ext cx="4494212" cy="314143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2200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428604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A2200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428604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A22008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3571876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4071942"/>
            <a:ext cx="521497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музыкальном зале нашем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aseline="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мамами мы дружно пляшем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2200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5" y="357166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A2201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3500438"/>
            <a:ext cx="3839999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500562" y="285728"/>
            <a:ext cx="4214842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 в игрушки не играем - 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Лего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 мамой собираем.</a:t>
            </a:r>
            <a:endParaRPr lang="ru-RU" sz="2800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Будет улица с домами и машины с кораблями.</a:t>
            </a:r>
            <a:endParaRPr lang="ru-RU" sz="2800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гости к нам придут друзья 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продолжается игра!</a:t>
            </a:r>
            <a:endParaRPr lang="ru-RU" sz="2800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429000"/>
            <a:ext cx="4071966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С мячиком люблю играть,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По полу его гонять,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Нападу, схвачу, поймаю,</a:t>
            </a:r>
            <a:b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И опять его кидаю!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lang="ru-RU" sz="2800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</TotalTime>
  <Words>119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                               Муниципальное бюджетное дошкольное образовательное учреждение детский сад комбинированного вида №3 «Ручеёк»      Проект в средней группе «Проживем один день вместе»   </vt:lpstr>
      <vt:lpstr>    Тип проекта: информационный, игровой  Продолжительность проекта: краткосрочный  (    1 день) Участники проекта: дети средней группы, воспитатели, родители   Гипотеза:  Если родители будут принимать активное участие в жизни группы, то пребывание детей в ДОУ будет более насыщенным и интересным. </vt:lpstr>
      <vt:lpstr>   Цель проекта:  создание системы взаимодействия взрослых с детьми путем организации открытого информационного пространства ДОУ .    </vt:lpstr>
      <vt:lpstr>Задачи: -Вовлечение семьи в единое образовательное пространство ДОУ. -Создание  условий  для эффективного взаимодействия детей и  родителей,  атмосферы взаимопонимания, общности интересов, эмоциональной взаимоподдержки. -Активизация и обогащение  воспитательных умений родителей во взаимодействии  с детьми дошкольного возраста. -Поддержание  уверенности  родителей в собственных педагогических возможностях.</vt:lpstr>
      <vt:lpstr>     Ожидаемый результат: -осознание родителями    необходимости   взаимодействия на новом уровне общения с ребенком посредством различных видов детской деятельности  -выстраивание доверительных партнерских взаимоотношений между ребенком и родителем; - активная позиция родителей в жизни группы, детского сада  -увеличение значимости роли педагога  в организации жизнедеятельности детей, повышение его авторитета  во взаимоотношениях с   родителями.   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День прошел, мы не устали  С мамами весело играли. Славно мы повеселились,  Еще крепче подружились. Поплясали, поиграли  И еще дружнее стали!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</cp:revision>
  <dcterms:created xsi:type="dcterms:W3CDTF">2014-11-13T04:20:28Z</dcterms:created>
  <dcterms:modified xsi:type="dcterms:W3CDTF">2014-12-24T16:34:27Z</dcterms:modified>
</cp:coreProperties>
</file>