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DBD5F-9567-45C0-B37E-49381BDECA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45AB2-F8A1-4D3B-BE1A-7393C3EA0B14}">
      <dgm:prSet/>
      <dgm:spPr/>
      <dgm:t>
        <a:bodyPr/>
        <a:lstStyle/>
        <a:p>
          <a:pPr algn="ctr" rtl="0"/>
          <a:r>
            <a:rPr lang="ru-RU" b="1" dirty="0" smtClean="0"/>
            <a:t>РОЖДЕСТВО В БРИТАНИИ</a:t>
          </a:r>
          <a:endParaRPr lang="ru-RU" b="1" dirty="0"/>
        </a:p>
      </dgm:t>
    </dgm:pt>
    <dgm:pt modelId="{FEFA3A90-EE00-413C-9AD6-5E49B69AB4A2}" type="parTrans" cxnId="{DA664B67-0B2F-42A4-9CAF-B3627A0FE6E6}">
      <dgm:prSet/>
      <dgm:spPr/>
      <dgm:t>
        <a:bodyPr/>
        <a:lstStyle/>
        <a:p>
          <a:endParaRPr lang="ru-RU"/>
        </a:p>
      </dgm:t>
    </dgm:pt>
    <dgm:pt modelId="{265F8E31-80C9-44D9-8314-2288B20EE51B}" type="sibTrans" cxnId="{DA664B67-0B2F-42A4-9CAF-B3627A0FE6E6}">
      <dgm:prSet/>
      <dgm:spPr/>
      <dgm:t>
        <a:bodyPr/>
        <a:lstStyle/>
        <a:p>
          <a:endParaRPr lang="ru-RU"/>
        </a:p>
      </dgm:t>
    </dgm:pt>
    <dgm:pt modelId="{C3AC0F7D-F93A-477C-BFFD-2947D936AA4E}" type="pres">
      <dgm:prSet presAssocID="{CD5DBD5F-9567-45C0-B37E-49381BDECA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FB7B9-87AC-495F-AE6F-FEF65EFFAA52}" type="pres">
      <dgm:prSet presAssocID="{AEC45AB2-F8A1-4D3B-BE1A-7393C3EA0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B3A3E-B78A-4B24-B2D0-3639C1786808}" type="presOf" srcId="{AEC45AB2-F8A1-4D3B-BE1A-7393C3EA0B14}" destId="{D87FB7B9-87AC-495F-AE6F-FEF65EFFAA52}" srcOrd="0" destOrd="0" presId="urn:microsoft.com/office/officeart/2005/8/layout/vList2"/>
    <dgm:cxn modelId="{DA664B67-0B2F-42A4-9CAF-B3627A0FE6E6}" srcId="{CD5DBD5F-9567-45C0-B37E-49381BDECA65}" destId="{AEC45AB2-F8A1-4D3B-BE1A-7393C3EA0B14}" srcOrd="0" destOrd="0" parTransId="{FEFA3A90-EE00-413C-9AD6-5E49B69AB4A2}" sibTransId="{265F8E31-80C9-44D9-8314-2288B20EE51B}"/>
    <dgm:cxn modelId="{22C1D51D-A9B1-4F50-A732-BC533BC6F169}" type="presOf" srcId="{CD5DBD5F-9567-45C0-B37E-49381BDECA65}" destId="{C3AC0F7D-F93A-477C-BFFD-2947D936AA4E}" srcOrd="0" destOrd="0" presId="urn:microsoft.com/office/officeart/2005/8/layout/vList2"/>
    <dgm:cxn modelId="{68C76C56-0A73-4DD0-B504-D99CC90861DD}" type="presParOf" srcId="{C3AC0F7D-F93A-477C-BFFD-2947D936AA4E}" destId="{D87FB7B9-87AC-495F-AE6F-FEF65EFFAA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7FB7B9-87AC-495F-AE6F-FEF65EFFAA52}">
      <dsp:nvSpPr>
        <dsp:cNvPr id="0" name=""/>
        <dsp:cNvSpPr/>
      </dsp:nvSpPr>
      <dsp:spPr>
        <a:xfrm>
          <a:off x="0" y="6059"/>
          <a:ext cx="7772400" cy="214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/>
            <a:t>РОЖДЕСТВО В БРИТАНИИ</a:t>
          </a:r>
          <a:endParaRPr lang="ru-RU" sz="5400" b="1" kern="1200" dirty="0"/>
        </a:p>
      </dsp:txBody>
      <dsp:txXfrm>
        <a:off x="0" y="6059"/>
        <a:ext cx="7772400" cy="214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D48A35-574E-4A41-A72D-DBAABD586A34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D376CA-2707-4D5F-BFF0-2AAB412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5800" y="692697"/>
          <a:ext cx="7772400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Хижняк Виктория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Рождество\2014-03 (мар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3"/>
            <a:ext cx="6408712" cy="4392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085184"/>
            <a:ext cx="72008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Британии на Рождество к детям приходит Санта Клаус. Он спускается через дымоход в дом и кладет подарки либо под ёлку, либо в носочки. Для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Санты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Клауса обязательно выставляют угощение – тарелку с печеньем.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7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3</cp:revision>
  <dcterms:created xsi:type="dcterms:W3CDTF">2014-12-13T04:27:00Z</dcterms:created>
  <dcterms:modified xsi:type="dcterms:W3CDTF">2014-12-15T17:08:30Z</dcterms:modified>
</cp:coreProperties>
</file>