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72" r:id="rId3"/>
    <p:sldId id="259" r:id="rId4"/>
    <p:sldId id="273" r:id="rId5"/>
    <p:sldId id="258" r:id="rId6"/>
    <p:sldId id="274" r:id="rId7"/>
    <p:sldId id="262" r:id="rId8"/>
    <p:sldId id="264" r:id="rId9"/>
    <p:sldId id="267" r:id="rId10"/>
    <p:sldId id="260" r:id="rId11"/>
    <p:sldId id="266" r:id="rId12"/>
    <p:sldId id="279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6B3"/>
    <a:srgbClr val="FFFFCC"/>
    <a:srgbClr val="CCFF99"/>
    <a:srgbClr val="AA1698"/>
    <a:srgbClr val="FF33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252E9-2DE8-49EF-B13C-B73190A997D3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8E880-581E-4729-A800-9535799C0B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1FC6AF-6393-4F4C-AFB4-12DC0AC7280C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ABDD8-4B9D-4D35-8005-52CA6E9570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Пётр Ильич Чайковский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</a:rPr>
              <a:t>1840-1893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060848"/>
            <a:ext cx="3672408" cy="3312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tchaikov.ru/images/davyd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84784"/>
            <a:ext cx="4251486" cy="527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prstTxWarp prst="textChevron">
              <a:avLst/>
            </a:prstTxWarp>
          </a:bodyPr>
          <a:lstStyle/>
          <a:p>
            <a:r>
              <a:rPr lang="ru-RU" dirty="0" smtClean="0">
                <a:solidFill>
                  <a:srgbClr val="AA1698"/>
                </a:solidFill>
              </a:rPr>
              <a:t>«Болезнь куклы»</a:t>
            </a:r>
            <a:endParaRPr lang="ru-RU" dirty="0">
              <a:solidFill>
                <a:srgbClr val="AA1698"/>
              </a:solidFill>
            </a:endParaRPr>
          </a:p>
        </p:txBody>
      </p:sp>
      <p:pic>
        <p:nvPicPr>
          <p:cNvPr id="4" name="Содержимое 3" descr="http://im4-tub-ru.yandex.net/i?id=141907675-57-72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84784"/>
            <a:ext cx="604867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836712"/>
            <a:ext cx="5472608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s001.radikal.ru/i195/1303/35/f12763d95f7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4664"/>
            <a:ext cx="561662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Марш оловянных солдатиков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http://img0.liveinternet.ru/images/attach/c/2/64/463/64463673_britancu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6050117" cy="447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  <a:prstDash val="dashDot"/>
          </a:ln>
        </p:spPr>
        <p:txBody>
          <a:bodyPr>
            <a:prstTxWarp prst="textCanUp">
              <a:avLst/>
            </a:prstTxWarp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«Баба-Яга»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http://im6-tub-ru.yandex.net/i?id=35548812-31-72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16832"/>
            <a:ext cx="3096344" cy="432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700808"/>
            <a:ext cx="4289680" cy="8501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6-tub-ru.yandex.net/i?id=445206387-5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908720"/>
            <a:ext cx="43204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1268760"/>
            <a:ext cx="1913416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411760" y="260648"/>
            <a:ext cx="5760640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992376" cy="21462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84_Tchaikovsk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3816424" cy="6192688"/>
          </a:xfrm>
          <a:prstGeom prst="rect">
            <a:avLst/>
          </a:prstGeom>
          <a:noFill/>
        </p:spPr>
      </p:pic>
      <p:pic>
        <p:nvPicPr>
          <p:cNvPr id="5" name="Picture 6" descr="87_Tchaikovs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0648"/>
            <a:ext cx="3939478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700808"/>
            <a:ext cx="1584176" cy="982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Владелец\Documents\картинки дет.сада\chajkovsk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4781"/>
            <a:ext cx="4248472" cy="61438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1196752"/>
            <a:ext cx="3024336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Picture 4" descr="Петр Ильич Чайковский родился в 184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897771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602048" cy="191683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«Детский альбом»</a:t>
            </a:r>
            <a:br>
              <a:rPr lang="ru-RU" sz="6600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1878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год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Обложка первого издания Сборника пьес для фортепиано 'Детский альбом', Op. 39 с посвящением В. Давыдову - кликните по картинке!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374441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Владелец\Pictures\PIC\Misc\0103 -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988840"/>
            <a:ext cx="704850" cy="762000"/>
          </a:xfrm>
          <a:prstGeom prst="rect">
            <a:avLst/>
          </a:prstGeom>
          <a:noFill/>
        </p:spPr>
      </p:pic>
      <p:pic>
        <p:nvPicPr>
          <p:cNvPr id="5" name="Picture 2" descr="C:\Users\Владелец\Pictures\PIC\Misc\0103 -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97152"/>
            <a:ext cx="704850" cy="762000"/>
          </a:xfrm>
          <a:prstGeom prst="rect">
            <a:avLst/>
          </a:prstGeom>
          <a:noFill/>
        </p:spPr>
      </p:pic>
      <p:pic>
        <p:nvPicPr>
          <p:cNvPr id="6" name="Picture 2" descr="C:\Users\Владелец\Pictures\PIC\Misc\0103 -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797152"/>
            <a:ext cx="704850" cy="762000"/>
          </a:xfrm>
          <a:prstGeom prst="rect">
            <a:avLst/>
          </a:prstGeom>
          <a:noFill/>
        </p:spPr>
      </p:pic>
      <p:pic>
        <p:nvPicPr>
          <p:cNvPr id="7" name="Picture 2" descr="C:\Users\Владелец\Pictures\PIC\Misc\0103 -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3645024"/>
            <a:ext cx="704850" cy="762000"/>
          </a:xfrm>
          <a:prstGeom prst="rect">
            <a:avLst/>
          </a:prstGeom>
          <a:noFill/>
        </p:spPr>
      </p:pic>
      <p:pic>
        <p:nvPicPr>
          <p:cNvPr id="8" name="Picture 2" descr="C:\Users\Владелец\Pictures\PIC\Misc\0103 - копи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780928"/>
            <a:ext cx="704850" cy="762000"/>
          </a:xfrm>
          <a:prstGeom prst="rect">
            <a:avLst/>
          </a:prstGeom>
          <a:noFill/>
        </p:spPr>
      </p:pic>
      <p:pic>
        <p:nvPicPr>
          <p:cNvPr id="1027" name="Picture 3" descr="C:\Users\Владелец\Pictures\PIC\ZQ\006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05064"/>
            <a:ext cx="2095500" cy="2543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onc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26962"/>
            <a:ext cx="3744416" cy="5854366"/>
          </a:xfrm>
          <a:prstGeom prst="rect">
            <a:avLst/>
          </a:prstGeom>
          <a:noFill/>
        </p:spPr>
      </p:pic>
      <p:pic>
        <p:nvPicPr>
          <p:cNvPr id="5" name="Picture 4" descr="moy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48680"/>
            <a:ext cx="3980364" cy="587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prstTxWarp prst="textWave1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«Новая кукла»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0-tub-ru.yandex.net/i?id=166747573-16-72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772816"/>
            <a:ext cx="3744416" cy="47525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836712"/>
            <a:ext cx="1768240" cy="13541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5-tub-ru.yandex.net/i?id=114240919-18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8640"/>
            <a:ext cx="26642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http://im2-tub-ru.yandex.net/i?id=448282225-28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429000"/>
            <a:ext cx="2376264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rgbClr val="AA1698">
                <a:alpha val="40000"/>
              </a:srgb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Рисунок 6" descr="http://im4-tub-ru.yandex.net/i?id=60119032-12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429000"/>
            <a:ext cx="2304256" cy="2964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704344" cy="12101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0-tub-ru.yandex.net/i?id=485297538-13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324036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http://im8-tub-ru.yandex.net/i?id=479023438-03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923928" cy="4221088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ffectLst>
            <a:glow rad="101600">
              <a:srgbClr val="FF33CC">
                <a:alpha val="60000"/>
              </a:srgb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607</TotalTime>
  <Words>23</Words>
  <Application>Microsoft Office PowerPoint</Application>
  <PresentationFormat>Экран (4:3)</PresentationFormat>
  <Paragraphs>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Пётр Ильич Чайковский 1840-1893 </vt:lpstr>
      <vt:lpstr>Слайд 2</vt:lpstr>
      <vt:lpstr>Слайд 3</vt:lpstr>
      <vt:lpstr>Слайд 4</vt:lpstr>
      <vt:lpstr>«Детский альбом» 1878 год</vt:lpstr>
      <vt:lpstr>Слайд 6</vt:lpstr>
      <vt:lpstr>«Новая кукла»</vt:lpstr>
      <vt:lpstr>Слайд 8</vt:lpstr>
      <vt:lpstr>Слайд 9</vt:lpstr>
      <vt:lpstr>«Болезнь куклы»</vt:lpstr>
      <vt:lpstr>Слайд 11</vt:lpstr>
      <vt:lpstr>«Марш оловянных солдатиков»</vt:lpstr>
      <vt:lpstr>«Баба-Яга»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Пётр Ильич Чайковский 1840-1893 г.</dc:title>
  <dc:creator>Inna Tarasenko</dc:creator>
  <cp:lastModifiedBy>Inna Tarasenko</cp:lastModifiedBy>
  <cp:revision>93</cp:revision>
  <dcterms:created xsi:type="dcterms:W3CDTF">2013-11-04T19:32:49Z</dcterms:created>
  <dcterms:modified xsi:type="dcterms:W3CDTF">2014-01-18T14:17:35Z</dcterms:modified>
</cp:coreProperties>
</file>