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63" r:id="rId3"/>
    <p:sldId id="258" r:id="rId4"/>
    <p:sldId id="257" r:id="rId5"/>
    <p:sldId id="256" r:id="rId6"/>
    <p:sldId id="266" r:id="rId7"/>
    <p:sldId id="270" r:id="rId8"/>
    <p:sldId id="268" r:id="rId9"/>
    <p:sldId id="260" r:id="rId10"/>
    <p:sldId id="269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F071C3-0F29-42D0-B75E-5F806A8E38F4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ADDA1A-B847-4EE5-8561-5BB43097BD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7056784" cy="64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e-wallpapers.to/wallpaper550/tv_und_kino/aschenputtel/55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68" y="5713"/>
            <a:ext cx="9147468" cy="685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4/79/129/79129052_large_Princesas__2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91075" cy="6657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d92a390a925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icholadgutgold.files.wordpress.com/2011/04/cinde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272808" cy="64592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testriffic.com/resultfiles/7645Cindere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6330280" cy="633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inobank.org/movies_images/34538_661x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60432" cy="62973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covers.cnt.itdelo.com/g/gv/gva/gva_10944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56443" cy="6417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263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ljplus.ru/img4/g/o/goldiy_l/Skazk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asa.www.nn.ru/users/foto/150728-2009-10-19-mult-pict_narod_ru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553200" cy="666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ДОУ 49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userПК</dc:creator>
  <cp:lastModifiedBy>Inna Tarasenko</cp:lastModifiedBy>
  <cp:revision>18</cp:revision>
  <dcterms:created xsi:type="dcterms:W3CDTF">2013-11-07T08:18:11Z</dcterms:created>
  <dcterms:modified xsi:type="dcterms:W3CDTF">2014-01-18T18:20:47Z</dcterms:modified>
</cp:coreProperties>
</file>