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5" r:id="rId5"/>
    <p:sldId id="267" r:id="rId6"/>
    <p:sldId id="259" r:id="rId7"/>
    <p:sldId id="268" r:id="rId8"/>
    <p:sldId id="282" r:id="rId9"/>
    <p:sldId id="260" r:id="rId10"/>
    <p:sldId id="281" r:id="rId11"/>
    <p:sldId id="270" r:id="rId12"/>
    <p:sldId id="278" r:id="rId13"/>
    <p:sldId id="261" r:id="rId14"/>
    <p:sldId id="296" r:id="rId15"/>
    <p:sldId id="289" r:id="rId16"/>
    <p:sldId id="292" r:id="rId17"/>
    <p:sldId id="277" r:id="rId18"/>
    <p:sldId id="293" r:id="rId19"/>
    <p:sldId id="294" r:id="rId20"/>
    <p:sldId id="295" r:id="rId21"/>
    <p:sldId id="274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07" autoAdjust="0"/>
  </p:normalViewPr>
  <p:slideViewPr>
    <p:cSldViewPr>
      <p:cViewPr varScale="1">
        <p:scale>
          <a:sx n="77" d="100"/>
          <a:sy n="77" d="100"/>
        </p:scale>
        <p:origin x="-10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E893F-67CD-4FCF-9461-06493854787F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051F3-06E4-4985-84ED-84C469B17B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051F3-06E4-4985-84ED-84C469B17BF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DA1D4-CCD0-4BD2-9A5F-8D664224F826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88595-BD85-4109-99AB-90D787E121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DE456-92EA-4927-BDD5-CA08D7E84FC8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C2EAD-EB30-4ECD-BCCE-C67862111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73D7B-D40D-4626-9913-FDD40DA2090E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84C6C-FD4D-4F4A-B410-F2683D080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623FE-F897-44CD-A2A4-4C0083E534E3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B968B-A522-402F-80A6-22E6CDEC1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BEAED-C129-4316-B4B2-DC054B64FF1A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0FA14-0246-49C1-8F01-ECA3AE14B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DFF81-9990-4D4C-978A-33DC1FD749AA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78E24-A33B-40E6-B5A6-45B7CF01A9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3BAC0-2632-4D91-963B-0B83312D4C4F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A7E22-DE04-4073-AF7C-55960F9D1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6A3E1-C69D-4A43-88B9-A447BDD6200C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06746-E818-4DF5-8D39-720BBEEFCC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9E20F-D735-40F1-ABF1-556B38CE9576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267A2-43EA-416D-B52C-6D05B2A15A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15757-78C9-420A-9C24-620E079D2770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3C32A-1AFF-4B37-AB01-74F160429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D540C-1892-4A99-ADF3-CAF84921D326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65FF3-7E5F-46C9-AC33-55716B8DB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CB3A24-BEB1-4834-BCA1-977D9EDA9073}" type="datetimeFigureOut">
              <a:rPr lang="ru-RU"/>
              <a:pPr>
                <a:defRPr/>
              </a:pPr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A539EE-804F-46E9-A976-C8024CCE7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4;&#1086;&#1084;\Desktop\&#1044;&#1080;&#1076;&#1072;&#1082;&#1090;&#1080;&#1095;&#1077;&#1082;&#1072;&#1103;%20&#1080;&#1075;&#1088;&#1072;%20(&#1087;&#1077;&#1076;&#1089;&#1086;&#1074;&#1077;&#1090;)\&#1084;&#1091;&#1079;&#1099;&#1082;&#1072;\37.%20&#1050;&#1088;&#1091;&#1078;&#1077;&#1085;&#1080;&#1077;%20&#1085;&#1072;%20&#1096;&#1072;&#1075;&#1077;%20(mp3cut.ru).mp3" TargetMode="Externa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4;&#1086;&#1084;\Desktop\&#1044;&#1080;&#1076;&#1072;&#1082;&#1090;&#1080;&#1095;&#1077;&#1082;&#1072;&#1103;%20&#1080;&#1075;&#1088;&#1072;%20(&#1087;&#1077;&#1076;&#1089;&#1086;&#1074;&#1077;&#1090;)\&#1084;&#1091;&#1079;&#1099;&#1082;&#1072;\37.%20&#1050;&#1088;&#1091;&#1078;&#1077;&#1085;&#1080;&#1077;%20&#1085;&#1072;%20&#1096;&#1072;&#1075;&#1077;%20(mp3cut.ru).mp3" TargetMode="Externa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4;&#1086;&#1084;\Desktop\&#1044;&#1080;&#1076;&#1072;&#1082;&#1090;&#1080;&#1095;&#1077;&#1082;&#1072;&#1103;%20&#1080;&#1075;&#1088;&#1072;%20(&#1087;&#1077;&#1076;&#1089;&#1086;&#1074;&#1077;&#1090;)\&#1084;&#1091;&#1079;&#1099;&#1082;&#1072;\37.%20&#1050;&#1088;&#1091;&#1078;&#1077;&#1085;&#1080;&#1077;%20&#1085;&#1072;%20&#1096;&#1072;&#1075;&#1077;%20(mp3cut.ru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4;&#1086;&#1084;\Desktop\&#1044;&#1080;&#1076;&#1072;&#1082;&#1090;&#1080;&#1095;&#1077;&#1082;&#1072;&#1103;%20&#1080;&#1075;&#1088;&#1072;%20(&#1087;&#1077;&#1076;&#1089;&#1086;&#1074;&#1077;&#1090;)\&#1084;&#1091;&#1079;&#1099;&#1082;&#1072;\37.%20&#1050;&#1088;&#1091;&#1078;&#1077;&#1085;&#1080;&#1077;%20&#1085;&#1072;%20&#1096;&#1072;&#1075;&#1077;%20(mp3cut.ru).mp3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1137369"/>
          </a:xfrm>
        </p:spPr>
        <p:txBody>
          <a:bodyPr/>
          <a:lstStyle/>
          <a:p>
            <a:pPr eaLnBrk="1" hangingPunct="1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" pitchFamily="18" charset="0"/>
              </a:rPr>
              <a:t>мы в Камышине живем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" pitchFamily="18" charset="0"/>
              </a:rPr>
              <a:t>…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" pitchFamily="18" charset="0"/>
              </a:rPr>
            </a:br>
            <a:r>
              <a:rPr lang="ru-RU" sz="2000" i="1" dirty="0" smtClean="0">
                <a:solidFill>
                  <a:srgbClr val="7030A0"/>
                </a:solidFill>
                <a:latin typeface="Calibri" pitchFamily="34" charset="0"/>
              </a:rPr>
              <a:t>(</a:t>
            </a:r>
            <a:r>
              <a:rPr lang="ru-RU" sz="2000" i="1" dirty="0" smtClean="0">
                <a:solidFill>
                  <a:srgbClr val="7030A0"/>
                </a:solidFill>
                <a:latin typeface="Century" pitchFamily="18" charset="0"/>
              </a:rPr>
              <a:t>игра - путешествие по местам нашего города</a:t>
            </a:r>
            <a:r>
              <a:rPr lang="ru-RU" sz="2000" i="1" dirty="0" smtClean="0">
                <a:solidFill>
                  <a:srgbClr val="7030A0"/>
                </a:solidFill>
                <a:latin typeface="Calibri" pitchFamily="34" charset="0"/>
              </a:rPr>
              <a:t>)</a:t>
            </a:r>
            <a:r>
              <a:rPr lang="ru-RU" dirty="0" smtClean="0">
                <a:solidFill>
                  <a:srgbClr val="7030A0"/>
                </a:solidFill>
                <a:latin typeface="Calibri" pitchFamily="34" charset="0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Calibri" pitchFamily="34" charset="0"/>
              </a:rPr>
            </a:br>
            <a:endParaRPr lang="ru-RU" dirty="0" smtClean="0"/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9552" y="1340768"/>
            <a:ext cx="7956376" cy="5306841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etImage (1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9552" y="260648"/>
            <a:ext cx="8352928" cy="626469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563888" y="404664"/>
            <a:ext cx="55801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По Камышину гуляли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Дружно весело шагали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В центр города попали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Солунский</a:t>
            </a: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Дмитрий здесь стоит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С высока на нас глядит</a:t>
            </a: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jOluhj0C5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388441"/>
            <a:ext cx="9144000" cy="608111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37. Кружение на шаге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539552" y="6021288"/>
            <a:ext cx="160784" cy="16078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N062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123728" y="164637"/>
            <a:ext cx="5020022" cy="669336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572000" y="0"/>
            <a:ext cx="4572000" cy="2239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По Камышину гуляли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Дружно весело шагали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Мы с цветами все идем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Для Маресьева несем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gif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87624" y="476672"/>
            <a:ext cx="6696744" cy="958852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1772816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Мы в Камышине живем 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Знаем все места мы в нем 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Приглашаем вас гулять 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увидишь ты – назвать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Zp84S0JmHw4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323528" y="404664"/>
            <a:ext cx="8542204" cy="5732620"/>
          </a:xfr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339752" y="476672"/>
            <a:ext cx="4572000" cy="223978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Мы по городу гуляли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Дружно весело шагали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Знаем все теперь о нем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О Камышине родном</a:t>
            </a:r>
          </a:p>
        </p:txBody>
      </p:sp>
      <p:pic>
        <p:nvPicPr>
          <p:cNvPr id="5" name="37. Кружение на шаге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1043608" y="4669904"/>
            <a:ext cx="216024" cy="2160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350658"/>
            <a:ext cx="8136904" cy="610267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6000"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Фонтан </a:t>
            </a:r>
            <a:endParaRPr lang="ru-RU" dirty="0"/>
          </a:p>
        </p:txBody>
      </p:sp>
      <p:pic>
        <p:nvPicPr>
          <p:cNvPr id="4" name="Содержимое 3" descr="fontpark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260648"/>
            <a:ext cx="8451783" cy="6338837"/>
          </a:xfrm>
          <a:effectLst>
            <a:softEdge rad="317500"/>
          </a:effectLst>
        </p:spPr>
      </p:pic>
    </p:spTree>
  </p:cSld>
  <p:clrMapOvr>
    <a:masterClrMapping/>
  </p:clrMapOvr>
  <p:transition spd="slow" advTm="6000">
    <p:cover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_027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1520" y="548680"/>
            <a:ext cx="8676456" cy="574674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6000"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730424" cy="58092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font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260648"/>
            <a:ext cx="8307767" cy="6230825"/>
          </a:xfrm>
          <a:effectLst>
            <a:softEdge rad="317500"/>
          </a:effectLst>
        </p:spPr>
      </p:pic>
    </p:spTree>
  </p:cSld>
  <p:clrMapOvr>
    <a:masterClrMapping/>
  </p:clrMapOvr>
  <p:transition spd="slow" advTm="6000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8b7db68b0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23528" y="476672"/>
            <a:ext cx="8388767" cy="5688632"/>
          </a:xfrm>
          <a:effectLst>
            <a:softEdge rad="317500"/>
          </a:effectLst>
        </p:spPr>
      </p:pic>
    </p:spTree>
  </p:cSld>
  <p:clrMapOvr>
    <a:masterClrMapping/>
  </p:clrMapOvr>
  <p:transition spd="slow" advTm="6000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 pitchFamily="18" charset="0"/>
              </a:rPr>
              <a:t/>
            </a:r>
            <a:b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 pitchFamily="18" charset="0"/>
              </a:rPr>
            </a:b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 pitchFamily="18" charset="0"/>
              </a:rPr>
              <a:t>ЦЕЛЬ:</a:t>
            </a:r>
            <a:b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" pitchFamily="18" charset="0"/>
                <a:cs typeface="+mn-cs"/>
              </a:rPr>
              <a:t>Расширять и закреплять знания детей о родном  городе и его достопримечательностях. Воспитывать чувство гордости и  любви к городу Камышину.</a:t>
            </a:r>
          </a:p>
          <a:p>
            <a:pPr>
              <a:buNone/>
            </a:pPr>
            <a:endParaRPr lang="ru-RU" sz="1800" b="1" dirty="0" smtClean="0">
              <a:solidFill>
                <a:srgbClr val="7030A0"/>
              </a:solidFill>
              <a:latin typeface="Century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solidFill>
                  <a:srgbClr val="7030A0"/>
                </a:solidFill>
                <a:latin typeface="Century" pitchFamily="18" charset="0"/>
                <a:cs typeface="Times New Roman" pitchFamily="18" charset="0"/>
              </a:rPr>
              <a:t>задание: </a:t>
            </a:r>
            <a:r>
              <a:rPr lang="ru-RU" sz="1800" dirty="0" smtClean="0">
                <a:solidFill>
                  <a:srgbClr val="7030A0"/>
                </a:solidFill>
                <a:latin typeface="Century" pitchFamily="18" charset="0"/>
                <a:cs typeface="Times New Roman" pitchFamily="18" charset="0"/>
              </a:rPr>
              <a:t>назовите какие достопримечательности изображены на слайдах?</a:t>
            </a:r>
            <a:endParaRPr lang="ru-RU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9748904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753768" y="404664"/>
            <a:ext cx="7706664" cy="6134505"/>
          </a:xfrm>
          <a:effectLst>
            <a:softEdge rad="317500"/>
          </a:effectLst>
        </p:spPr>
      </p:pic>
    </p:spTree>
  </p:cSld>
  <p:clrMapOvr>
    <a:masterClrMapping/>
  </p:clrMapOvr>
  <p:transition spd="slow" advTm="6000"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223476_edu-science-globe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47664" y="476672"/>
            <a:ext cx="5832648" cy="583264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" pitchFamily="18" charset="0"/>
                <a:cs typeface="Times New Roman" pitchFamily="18" charset="0"/>
              </a:rPr>
              <a:t>Как ты глобус не крути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" pitchFamily="18" charset="0"/>
                <a:cs typeface="Times New Roman" pitchFamily="18" charset="0"/>
              </a:rPr>
              <a:t>Этот город не найти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" pitchFamily="18" charset="0"/>
                <a:cs typeface="Times New Roman" pitchFamily="18" charset="0"/>
              </a:rPr>
              <a:t>Знаем только мы о нем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" pitchFamily="18" charset="0"/>
                <a:cs typeface="Times New Roman" pitchFamily="18" charset="0"/>
              </a:rPr>
              <a:t>Потому, что в нем живем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" pitchFamily="18" charset="0"/>
              </a:rPr>
              <a:t>!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" pitchFamily="18" charset="0"/>
              </a:rPr>
              <a:t>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gif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87624" y="692696"/>
            <a:ext cx="6696744" cy="1152128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1412776"/>
            <a:ext cx="9144000" cy="4147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Камышине живем 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Знаем все места мы в нем 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Приглашаем вас гулять 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увидишь ты – назвать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TqRa1Qta5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388441"/>
            <a:ext cx="9144000" cy="608111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37. Кружение на шаге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screen"/>
          <a:stretch>
            <a:fillRect/>
          </a:stretch>
        </p:blipFill>
        <p:spPr>
          <a:xfrm>
            <a:off x="1331640" y="4581128"/>
            <a:ext cx="288032" cy="192021"/>
          </a:xfrm>
          <a:prstGeom prst="rect">
            <a:avLst/>
          </a:prstGeo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47580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004048" y="0"/>
            <a:ext cx="41399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По Камышину гуляли</a:t>
            </a:r>
          </a:p>
          <a:p>
            <a:pPr algn="ctr">
              <a:lnSpc>
                <a:spcPct val="150000"/>
              </a:lnSpc>
            </a:pP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Дружно весело шагали</a:t>
            </a:r>
          </a:p>
          <a:p>
            <a:pPr algn="ctr">
              <a:lnSpc>
                <a:spcPct val="150000"/>
              </a:lnSpc>
            </a:pP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Нас встречает у дверей </a:t>
            </a:r>
          </a:p>
          <a:p>
            <a:pPr algn="ctr">
              <a:lnSpc>
                <a:spcPct val="150000"/>
              </a:lnSpc>
            </a:pP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Краеведческий музей!</a:t>
            </a:r>
            <a:endParaRPr lang="ru-RU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gif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87624" y="332656"/>
            <a:ext cx="6696744" cy="958852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1412776"/>
            <a:ext cx="9144000" cy="331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Мы в Камышине живем 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Знаем все места мы в нем 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Приглашаем вас гулять 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увидишь ты – назвать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etImag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332656"/>
            <a:ext cx="9144000" cy="608111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37. Кружение на шаге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5364088" y="3212976"/>
            <a:ext cx="216024" cy="216024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VoJvRH8eoEE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467544" y="260649"/>
            <a:ext cx="8437294" cy="6336703"/>
          </a:xfrm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11960" y="404664"/>
            <a:ext cx="46085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По Камышину гуляли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Дружно весело шагали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Перед нами   во весь рост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Тянется как длинный хвост </a:t>
            </a:r>
          </a:p>
          <a:p>
            <a:pPr algn="ctr">
              <a:lnSpc>
                <a:spcPct val="150000"/>
              </a:lnSpc>
              <a:buNone/>
            </a:pPr>
            <a:r>
              <a:rPr lang="ru-RU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Это  Бородинский  мост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gif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259632" y="476672"/>
            <a:ext cx="6696744" cy="1008112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1628800"/>
            <a:ext cx="9144000" cy="331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Мы в Камышине живем 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Знаем все места мы в нем 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Приглашаем вас гулять 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увидишь ты – назвать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153</Words>
  <Application>Microsoft Office PowerPoint</Application>
  <PresentationFormat>Экран (4:3)</PresentationFormat>
  <Paragraphs>39</Paragraphs>
  <Slides>21</Slides>
  <Notes>1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мы в Камышине живем… (игра - путешествие по местам нашего города) </vt:lpstr>
      <vt:lpstr> ЦЕЛЬ: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Фонтан </vt:lpstr>
      <vt:lpstr>Слайд 17</vt:lpstr>
      <vt:lpstr> </vt:lpstr>
      <vt:lpstr>Слайд 19</vt:lpstr>
      <vt:lpstr>Слайд 20</vt:lpstr>
      <vt:lpstr>Слайд 21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64</cp:revision>
  <dcterms:created xsi:type="dcterms:W3CDTF">2014-11-25T19:52:32Z</dcterms:created>
  <dcterms:modified xsi:type="dcterms:W3CDTF">2014-12-13T15:18:45Z</dcterms:modified>
</cp:coreProperties>
</file>