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3" r:id="rId4"/>
    <p:sldId id="272" r:id="rId5"/>
    <p:sldId id="269" r:id="rId6"/>
    <p:sldId id="259" r:id="rId7"/>
    <p:sldId id="261" r:id="rId8"/>
    <p:sldId id="263" r:id="rId9"/>
    <p:sldId id="260" r:id="rId10"/>
    <p:sldId id="262" r:id="rId11"/>
    <p:sldId id="265" r:id="rId12"/>
    <p:sldId id="266" r:id="rId13"/>
    <p:sldId id="268" r:id="rId14"/>
    <p:sldId id="271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BD0D"/>
    <a:srgbClr val="61BB65"/>
    <a:srgbClr val="A891C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5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9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90247-A6F2-4448-8AC7-C039E5B459A9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140526-4B1A-4D83-8CCF-8B73969D9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247-A6F2-4448-8AC7-C039E5B459A9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0526-4B1A-4D83-8CCF-8B73969D9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247-A6F2-4448-8AC7-C039E5B459A9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0526-4B1A-4D83-8CCF-8B73969D9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90247-A6F2-4448-8AC7-C039E5B459A9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140526-4B1A-4D83-8CCF-8B73969D91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90247-A6F2-4448-8AC7-C039E5B459A9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140526-4B1A-4D83-8CCF-8B73969D9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247-A6F2-4448-8AC7-C039E5B459A9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0526-4B1A-4D83-8CCF-8B73969D91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247-A6F2-4448-8AC7-C039E5B459A9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0526-4B1A-4D83-8CCF-8B73969D91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90247-A6F2-4448-8AC7-C039E5B459A9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140526-4B1A-4D83-8CCF-8B73969D91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247-A6F2-4448-8AC7-C039E5B459A9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0526-4B1A-4D83-8CCF-8B73969D9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90247-A6F2-4448-8AC7-C039E5B459A9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140526-4B1A-4D83-8CCF-8B73969D91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90247-A6F2-4448-8AC7-C039E5B459A9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140526-4B1A-4D83-8CCF-8B73969D91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90247-A6F2-4448-8AC7-C039E5B459A9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140526-4B1A-4D83-8CCF-8B73969D9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28794" y="428604"/>
            <a:ext cx="6600828" cy="2143140"/>
          </a:xfr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МАТЕМАТИЧЕСКИЙ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4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ТУРНИР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857628"/>
            <a:ext cx="254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786050" y="542926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4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958307">
            <a:off x="5286325" y="2422296"/>
            <a:ext cx="637606" cy="451387"/>
          </a:xfrm>
          <a:custGeom>
            <a:avLst/>
            <a:gdLst>
              <a:gd name="connsiteX0" fmla="*/ 0 w 1071570"/>
              <a:gd name="connsiteY0" fmla="*/ 0 h 369332"/>
              <a:gd name="connsiteX1" fmla="*/ 1071570 w 1071570"/>
              <a:gd name="connsiteY1" fmla="*/ 0 h 369332"/>
              <a:gd name="connsiteX2" fmla="*/ 1071570 w 1071570"/>
              <a:gd name="connsiteY2" fmla="*/ 369332 h 369332"/>
              <a:gd name="connsiteX3" fmla="*/ 0 w 1071570"/>
              <a:gd name="connsiteY3" fmla="*/ 369332 h 369332"/>
              <a:gd name="connsiteX4" fmla="*/ 0 w 1071570"/>
              <a:gd name="connsiteY4" fmla="*/ 0 h 369332"/>
              <a:gd name="connsiteX0" fmla="*/ 0 w 1486499"/>
              <a:gd name="connsiteY0" fmla="*/ 0 h 451387"/>
              <a:gd name="connsiteX1" fmla="*/ 1486499 w 1486499"/>
              <a:gd name="connsiteY1" fmla="*/ 82055 h 451387"/>
              <a:gd name="connsiteX2" fmla="*/ 1486499 w 1486499"/>
              <a:gd name="connsiteY2" fmla="*/ 451387 h 451387"/>
              <a:gd name="connsiteX3" fmla="*/ 414929 w 1486499"/>
              <a:gd name="connsiteY3" fmla="*/ 451387 h 451387"/>
              <a:gd name="connsiteX4" fmla="*/ 0 w 1486499"/>
              <a:gd name="connsiteY4" fmla="*/ 0 h 45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6499" h="451387">
                <a:moveTo>
                  <a:pt x="0" y="0"/>
                </a:moveTo>
                <a:lnTo>
                  <a:pt x="1486499" y="82055"/>
                </a:lnTo>
                <a:lnTo>
                  <a:pt x="1486499" y="451387"/>
                </a:lnTo>
                <a:lnTo>
                  <a:pt x="414929" y="451387"/>
                </a:lnTo>
                <a:lnTo>
                  <a:pt x="0" y="0"/>
                </a:lnTo>
                <a:close/>
              </a:path>
            </a:pathLst>
          </a:custGeom>
          <a:noFill/>
          <a:sp3d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одзаголовок 17"/>
          <p:cNvSpPr>
            <a:spLocks noGrp="1"/>
          </p:cNvSpPr>
          <p:nvPr>
            <p:ph type="subTitle" idx="1"/>
          </p:nvPr>
        </p:nvSpPr>
        <p:spPr>
          <a:xfrm>
            <a:off x="571472" y="571480"/>
            <a:ext cx="7858180" cy="6000792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Хочу все знать</a:t>
            </a:r>
          </a:p>
          <a:p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Знаете ли вы , что на Южном побережье Азии и на многих островах Индийского океана обитают крупные рукокрылые животные, их называют летучими собаками, но они имеют и другое название. Что это за название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857760"/>
            <a:ext cx="1571636" cy="140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14300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Хочу все знать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type="subTitle" idx="1"/>
          </p:nvPr>
        </p:nvSpPr>
        <p:spPr>
          <a:xfrm>
            <a:off x="1428728" y="1857364"/>
            <a:ext cx="6400800" cy="17526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            48:           </a:t>
            </a:r>
            <a:r>
              <a:rPr lang="ru-RU" sz="4000" b="1" dirty="0" smtClean="0"/>
              <a:t>= </a:t>
            </a:r>
            <a:endParaRPr lang="ru-RU" sz="4000" b="1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572000" y="2000240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6357950" y="1928802"/>
            <a:ext cx="985838" cy="7555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35718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1,6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3571876"/>
            <a:ext cx="100013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4,8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15008" y="3571876"/>
            <a:ext cx="98583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0,8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43768" y="35718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1,5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643042" y="35718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0,12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3264683" y="264295"/>
            <a:ext cx="928694" cy="5686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7" idx="0"/>
          </p:cNvCxnSpPr>
          <p:nvPr/>
        </p:nvCxnSpPr>
        <p:spPr>
          <a:xfrm rot="5400000" flipH="1" flipV="1">
            <a:off x="3871906" y="942956"/>
            <a:ext cx="857256" cy="4400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1" idx="0"/>
          </p:cNvCxnSpPr>
          <p:nvPr/>
        </p:nvCxnSpPr>
        <p:spPr>
          <a:xfrm rot="5400000" flipH="1" flipV="1">
            <a:off x="4550567" y="1478741"/>
            <a:ext cx="857256" cy="3329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3" idx="0"/>
            <a:endCxn id="10" idx="2"/>
          </p:cNvCxnSpPr>
          <p:nvPr/>
        </p:nvCxnSpPr>
        <p:spPr>
          <a:xfrm rot="5400000" flipH="1" flipV="1">
            <a:off x="5303378" y="2024386"/>
            <a:ext cx="887550" cy="2207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4" idx="0"/>
          </p:cNvCxnSpPr>
          <p:nvPr/>
        </p:nvCxnSpPr>
        <p:spPr>
          <a:xfrm rot="5400000" flipH="1" flipV="1">
            <a:off x="6104343" y="2818204"/>
            <a:ext cx="857256" cy="650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5" idx="0"/>
          </p:cNvCxnSpPr>
          <p:nvPr/>
        </p:nvCxnSpPr>
        <p:spPr>
          <a:xfrm rot="16200000" flipV="1">
            <a:off x="6908021" y="2878929"/>
            <a:ext cx="857256" cy="528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28596" y="35718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0.2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643042" y="521495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подставить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 слово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457200" y="1643050"/>
            <a:ext cx="8686800" cy="44831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4000" b="1" dirty="0" smtClean="0"/>
              <a:t>                       60        а        о</a:t>
            </a:r>
          </a:p>
          <a:p>
            <a:r>
              <a:rPr lang="ru-RU" sz="4000" b="1" dirty="0" smtClean="0"/>
              <a:t>        400                                      к              </a:t>
            </a:r>
            <a:r>
              <a:rPr lang="ru-RU" sz="4000" b="1" dirty="0" err="1" smtClean="0"/>
              <a:t>н</a:t>
            </a:r>
            <a:endParaRPr lang="ru-RU" sz="4000" b="1" dirty="0" smtClean="0"/>
          </a:p>
          <a:p>
            <a:r>
              <a:rPr lang="ru-RU" sz="4000" b="1" dirty="0" smtClean="0"/>
              <a:t>        240</a:t>
            </a:r>
          </a:p>
          <a:p>
            <a:r>
              <a:rPr lang="ru-RU" sz="4000" b="1" dirty="0" smtClean="0"/>
              <a:t>                                                          г</a:t>
            </a:r>
            <a:endParaRPr lang="ru-RU" sz="4000" b="1" dirty="0"/>
          </a:p>
          <a:p>
            <a:r>
              <a:rPr lang="ru-RU" sz="4000" b="1" dirty="0" smtClean="0"/>
              <a:t>30                                               л</a:t>
            </a:r>
          </a:p>
          <a:p>
            <a:r>
              <a:rPr lang="ru-RU" sz="4000" b="1" dirty="0"/>
              <a:t> </a:t>
            </a:r>
            <a:r>
              <a:rPr lang="ru-RU" sz="4000" b="1" dirty="0" smtClean="0"/>
              <a:t>           32            10                      </a:t>
            </a:r>
            <a:endParaRPr lang="ru-RU" sz="40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750331" y="3679033"/>
            <a:ext cx="371477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785918" y="2928934"/>
            <a:ext cx="5357850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464579" y="2464587"/>
            <a:ext cx="3357586" cy="300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71868" y="2428868"/>
            <a:ext cx="2786082" cy="2571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1214414" y="2571744"/>
            <a:ext cx="5357850" cy="2357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785918" y="3000372"/>
            <a:ext cx="678661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1285860"/>
            <a:ext cx="7143800" cy="189436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Ответ  -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КАЛОНГ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429132"/>
            <a:ext cx="2000264" cy="185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071942"/>
            <a:ext cx="2071702" cy="227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14546" y="1500174"/>
            <a:ext cx="57864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4000" b="1" cap="small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САМЫЙ    ЛОВКИЙ</a:t>
            </a:r>
            <a:endParaRPr lang="ru-RU" sz="4000" b="1" cap="small" dirty="0">
              <a:solidFill>
                <a:schemeClr val="tx2">
                  <a:lumMod val="75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488" y="714356"/>
            <a:ext cx="5600712" cy="314327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ПОЗДРАВЛЯЕМ </a:t>
            </a:r>
            <a:b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ПОБЕДИТЕЛЕЙ</a:t>
            </a:r>
            <a:endParaRPr lang="ru-RU" sz="6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929066"/>
            <a:ext cx="2428892" cy="253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214283" y="357168"/>
          <a:ext cx="8515350" cy="6283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934"/>
                <a:gridCol w="1717854"/>
                <a:gridCol w="1717854"/>
                <a:gridCol w="1717854"/>
                <a:gridCol w="1717854"/>
              </a:tblGrid>
              <a:tr h="1256671"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56671">
                <a:tc>
                  <a:txBody>
                    <a:bodyPr/>
                    <a:lstStyle/>
                    <a:p>
                      <a:r>
                        <a:rPr lang="ru-RU" sz="6000" baseline="0" dirty="0" smtClean="0"/>
                        <a:t>20</a:t>
                      </a:r>
                      <a:endParaRPr lang="ru-RU" sz="6000" baseline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56671"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56671"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56671"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6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7772400" cy="2357454"/>
          </a:xfrm>
          <a:noFill/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Где живет дядя Федор</a:t>
            </a:r>
            <a:r>
              <a:rPr lang="en-US" b="1" dirty="0" smtClean="0">
                <a:solidFill>
                  <a:srgbClr val="002060"/>
                </a:solidFill>
              </a:rPr>
              <a:t>?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86388"/>
            <a:ext cx="1000132" cy="118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12858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000100" y="428604"/>
            <a:ext cx="1203580" cy="914400"/>
          </a:xfrm>
          <a:prstGeom prst="triangle">
            <a:avLst>
              <a:gd name="adj" fmla="val 51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12858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214678" y="35716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11429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000760" y="214290"/>
            <a:ext cx="1060704" cy="914400"/>
          </a:xfrm>
          <a:prstGeom prst="triangle">
            <a:avLst>
              <a:gd name="adj" fmla="val 51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37861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857224" y="292893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00430" y="3643314"/>
            <a:ext cx="1485904" cy="98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почта</a:t>
            </a:r>
            <a:endParaRPr lang="ru-RU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500430" y="2714620"/>
            <a:ext cx="1500198" cy="9286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786578" y="335756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715140" y="24288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28794" y="5357826"/>
            <a:ext cx="114300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1928794" y="4357694"/>
            <a:ext cx="1203580" cy="1000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786446" y="52863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715008" y="4286256"/>
            <a:ext cx="1060704" cy="10715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>
            <a:stCxn id="15" idx="1"/>
            <a:endCxn id="8" idx="2"/>
          </p:cNvCxnSpPr>
          <p:nvPr/>
        </p:nvCxnSpPr>
        <p:spPr>
          <a:xfrm rot="10800000" flipH="1">
            <a:off x="3500430" y="2200261"/>
            <a:ext cx="242886" cy="1935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13" idx="3"/>
          </p:cNvCxnSpPr>
          <p:nvPr/>
        </p:nvCxnSpPr>
        <p:spPr>
          <a:xfrm rot="5400000">
            <a:off x="1657328" y="2400288"/>
            <a:ext cx="2028836" cy="1657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8" idx="1"/>
          </p:cNvCxnSpPr>
          <p:nvPr/>
        </p:nvCxnSpPr>
        <p:spPr>
          <a:xfrm rot="10800000">
            <a:off x="1500166" y="1714488"/>
            <a:ext cx="1785950" cy="2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5" idx="2"/>
            <a:endCxn id="14" idx="5"/>
          </p:cNvCxnSpPr>
          <p:nvPr/>
        </p:nvCxnSpPr>
        <p:spPr>
          <a:xfrm rot="16200000" flipH="1">
            <a:off x="1033527" y="2766909"/>
            <a:ext cx="1185874" cy="52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5" idx="1"/>
            <a:endCxn id="13" idx="3"/>
          </p:cNvCxnSpPr>
          <p:nvPr/>
        </p:nvCxnSpPr>
        <p:spPr>
          <a:xfrm rot="10800000" flipV="1">
            <a:off x="1843062" y="4136232"/>
            <a:ext cx="1657368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1250133" y="5036355"/>
            <a:ext cx="92869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107521" y="4679165"/>
            <a:ext cx="1000132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endCxn id="21" idx="1"/>
          </p:cNvCxnSpPr>
          <p:nvPr/>
        </p:nvCxnSpPr>
        <p:spPr>
          <a:xfrm flipV="1">
            <a:off x="3071802" y="5743588"/>
            <a:ext cx="2714644" cy="257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17" idx="1"/>
          </p:cNvCxnSpPr>
          <p:nvPr/>
        </p:nvCxnSpPr>
        <p:spPr>
          <a:xfrm rot="10800000" flipV="1">
            <a:off x="2500298" y="3814762"/>
            <a:ext cx="4286280" cy="2328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6393669" y="4679165"/>
            <a:ext cx="135732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1" idx="2"/>
          </p:cNvCxnSpPr>
          <p:nvPr/>
        </p:nvCxnSpPr>
        <p:spPr>
          <a:xfrm>
            <a:off x="6572264" y="207167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11" idx="1"/>
          </p:cNvCxnSpPr>
          <p:nvPr/>
        </p:nvCxnSpPr>
        <p:spPr>
          <a:xfrm rot="10800000" flipV="1">
            <a:off x="4286248" y="1600184"/>
            <a:ext cx="1785950" cy="114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572560" cy="564360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Как нет на свете без ножек столов,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Как нет на свете без рожек козлов,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 Котов без усов и без панцирей раков,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Так нет в математике действий без знаков.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Вот задача не для робких.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Вычитай, дели и множь,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Плюсы ставь , а так же скобки,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Верим к финишу придешь.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786322"/>
            <a:ext cx="1357322" cy="13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33/40 *10/11 =0,75</a:t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5 *5* 5* 5 = 3 </a:t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3*2*1 = 2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2000232" y="642918"/>
            <a:ext cx="6172200" cy="2286016"/>
          </a:xfrm>
          <a:noFill/>
          <a:ln>
            <a:solidFill>
              <a:srgbClr val="0070C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Вместо звездочек поставить такие знаки действий , чтобы равенства были верными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500570"/>
            <a:ext cx="16668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785926"/>
            <a:ext cx="6172200" cy="2000264"/>
          </a:xfrm>
          <a:noFill/>
        </p:spPr>
        <p:txBody>
          <a:bodyPr>
            <a:noAutofit/>
          </a:bodyPr>
          <a:lstStyle/>
          <a:p>
            <a:r>
              <a:rPr lang="ru-RU" sz="6000" b="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Геометрический конкурс</a:t>
            </a:r>
            <a:endParaRPr lang="ru-RU" sz="6000" b="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786322"/>
            <a:ext cx="107157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2714612" y="214311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7858180" cy="6000792"/>
          </a:xfrm>
        </p:spPr>
        <p:txBody>
          <a:bodyPr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Часто </a:t>
            </a:r>
            <a:r>
              <a:rPr lang="ru-RU" sz="2800" b="1" dirty="0" smtClean="0">
                <a:solidFill>
                  <a:schemeClr val="tx1"/>
                </a:solidFill>
              </a:rPr>
              <a:t>знает и дошкольник,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Что такое треугольник,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А уж вам-то как не знать,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Но совсем другое дело-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Быстро , точно и умело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Треугольники    считать 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Например , в фигуре этой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Сколько разных - посмотри!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Все внимательно исследуй</a:t>
            </a:r>
          </a:p>
          <a:p>
            <a:pPr>
              <a:tabLst>
                <a:tab pos="1698625" algn="l"/>
              </a:tabLst>
            </a:pPr>
            <a:r>
              <a:rPr lang="ru-RU" sz="2800" b="1" dirty="0" smtClean="0">
                <a:solidFill>
                  <a:schemeClr val="tx1"/>
                </a:solidFill>
              </a:rPr>
              <a:t>И по краю и внутри.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929198"/>
            <a:ext cx="12763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рапеция 1"/>
          <p:cNvSpPr/>
          <p:nvPr/>
        </p:nvSpPr>
        <p:spPr>
          <a:xfrm>
            <a:off x="1785918" y="928670"/>
            <a:ext cx="5643602" cy="5143536"/>
          </a:xfrm>
          <a:prstGeom prst="trapezoid">
            <a:avLst>
              <a:gd name="adj" fmla="val 7644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0800000" flipV="1">
            <a:off x="1785918" y="928670"/>
            <a:ext cx="5214974" cy="514353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2" idx="3"/>
          </p:cNvCxnSpPr>
          <p:nvPr/>
        </p:nvCxnSpPr>
        <p:spPr>
          <a:xfrm>
            <a:off x="2143108" y="928670"/>
            <a:ext cx="5089826" cy="257176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392877" y="2750339"/>
            <a:ext cx="5072098" cy="1428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2" idx="3"/>
          </p:cNvCxnSpPr>
          <p:nvPr/>
        </p:nvCxnSpPr>
        <p:spPr>
          <a:xfrm flipH="1">
            <a:off x="3571868" y="3500438"/>
            <a:ext cx="3661066" cy="25717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714612" y="4286256"/>
            <a:ext cx="2643206" cy="9286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" idx="3"/>
          </p:cNvCxnSpPr>
          <p:nvPr/>
        </p:nvCxnSpPr>
        <p:spPr>
          <a:xfrm flipH="1" flipV="1">
            <a:off x="4429124" y="3429000"/>
            <a:ext cx="2803810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238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МАТЕМАТИЧЕСКИЙ             ТУРНИР </vt:lpstr>
      <vt:lpstr>Слайд 2</vt:lpstr>
      <vt:lpstr>Где живет дядя Федор?</vt:lpstr>
      <vt:lpstr>Слайд 4</vt:lpstr>
      <vt:lpstr>Слайд 5</vt:lpstr>
      <vt:lpstr> 33/40 *10/11 =0,75 5 *5* 5* 5 = 3  3*2*1 = 2</vt:lpstr>
      <vt:lpstr>Геометрический конкурс</vt:lpstr>
      <vt:lpstr>Слайд 8</vt:lpstr>
      <vt:lpstr>Слайд 9</vt:lpstr>
      <vt:lpstr>Слайд 10</vt:lpstr>
      <vt:lpstr>Хочу все знать</vt:lpstr>
      <vt:lpstr>Прочитай слово</vt:lpstr>
      <vt:lpstr>Ответ  - КАЛОНГ</vt:lpstr>
      <vt:lpstr>Слайд 14</vt:lpstr>
      <vt:lpstr>   ПОЗДРАВЛЯЕМ      ПОБЕДИТЕЛЕЙ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ТУРНИР</dc:title>
  <dc:creator>User</dc:creator>
  <cp:lastModifiedBy>User</cp:lastModifiedBy>
  <cp:revision>69</cp:revision>
  <dcterms:created xsi:type="dcterms:W3CDTF">2011-11-19T13:50:16Z</dcterms:created>
  <dcterms:modified xsi:type="dcterms:W3CDTF">2012-02-25T12:57:11Z</dcterms:modified>
</cp:coreProperties>
</file>