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на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CC"/>
    <a:srgbClr val="0000FF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53EE-447B-4A3A-89E5-D6E700152B75}" type="datetimeFigureOut">
              <a:rPr lang="ru-RU" smtClean="0"/>
              <a:pPr/>
              <a:t>01.09.2011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6917-9082-405B-B29A-EE14A4C767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ster.spb.ru/i/fotogallery/asis_12514018934a96e0a5c4ed0-1-vs7.jpg" TargetMode="External"/><Relationship Id="rId13" Type="http://schemas.openxmlformats.org/officeDocument/2006/relationships/hyperlink" Target="http://www.veefore.ru/pics/oblako.jpg" TargetMode="External"/><Relationship Id="rId18" Type="http://schemas.openxmlformats.org/officeDocument/2006/relationships/hyperlink" Target="http://www.xsp.ru/illusion/color/images/goldensquares.jpg" TargetMode="External"/><Relationship Id="rId26" Type="http://schemas.openxmlformats.org/officeDocument/2006/relationships/hyperlink" Target="http://www.razmerchiki.ru/published/publicdata/RAZMER41SSCRIPT/attachments/SC/products_pictures/11315_1_enl_enl.jpg" TargetMode="External"/><Relationship Id="rId3" Type="http://schemas.openxmlformats.org/officeDocument/2006/relationships/hyperlink" Target="http://bed-11.uk.clara.net/www.anythingleft-handed.co.uk/images/media/251_scissors_mlh.jpg" TargetMode="External"/><Relationship Id="rId21" Type="http://schemas.openxmlformats.org/officeDocument/2006/relationships/hyperlink" Target="http://catalog.new-ton.org/catalog/images/v6128_17_a.jpg" TargetMode="External"/><Relationship Id="rId7" Type="http://schemas.openxmlformats.org/officeDocument/2006/relationships/hyperlink" Target="http://www.dejurka.ru/wp-content/uploads/2008/09/linkedletters.jpg" TargetMode="External"/><Relationship Id="rId12" Type="http://schemas.openxmlformats.org/officeDocument/2006/relationships/hyperlink" Target="http://www.ochsner-eishockey.ch/de/news/bilder/sk_one100LE_high.jpg" TargetMode="External"/><Relationship Id="rId17" Type="http://schemas.openxmlformats.org/officeDocument/2006/relationships/hyperlink" Target="http://bialczynski.files.wordpress.com/2009/12/rosja-kreml-cathedral_saint_basile_7.jpg?w=600&amp;h=822" TargetMode="External"/><Relationship Id="rId25" Type="http://schemas.openxmlformats.org/officeDocument/2006/relationships/hyperlink" Target="http://www.vizim.ru/gallery/pictures/classic2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files.storeland.ru/web/upload/sitefiles/1/22/21564/vidnoe_inter.jpg" TargetMode="External"/><Relationship Id="rId20" Type="http://schemas.openxmlformats.org/officeDocument/2006/relationships/hyperlink" Target="http://www.justtoys.ru/images/super-ranec.gif" TargetMode="External"/><Relationship Id="rId29" Type="http://schemas.openxmlformats.org/officeDocument/2006/relationships/hyperlink" Target="http://www.marieclaire.com/cm/marieclaire/images/EV/MCXMC1008-best-winter-coats-4_L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oesdressbags.com/images/Jimmychoo/233.jpg" TargetMode="External"/><Relationship Id="rId11" Type="http://schemas.openxmlformats.org/officeDocument/2006/relationships/hyperlink" Target="http://img0.liveinternet.ru/images/attach/c/0/32/909/32909584_horses_072.jpg" TargetMode="External"/><Relationship Id="rId24" Type="http://schemas.openxmlformats.org/officeDocument/2006/relationships/hyperlink" Target="http://img-fotki.yandex.ru/get/4700/nkryshan.44/0_53c2f_daacb30c_XL" TargetMode="External"/><Relationship Id="rId5" Type="http://schemas.openxmlformats.org/officeDocument/2006/relationships/hyperlink" Target="http://www.discountlouboutinshoes.com/UploadFile/20100920/20100920055808.jpg" TargetMode="External"/><Relationship Id="rId15" Type="http://schemas.openxmlformats.org/officeDocument/2006/relationships/hyperlink" Target="http://a14003.rimg.info/icon/18300100008d471cb6264c9474cb4cc6abdcaa85bb.jpg" TargetMode="External"/><Relationship Id="rId23" Type="http://schemas.openxmlformats.org/officeDocument/2006/relationships/hyperlink" Target="http://www.faqs.org/photo-dict/photofiles/list/399/768lemon.jpg" TargetMode="External"/><Relationship Id="rId28" Type="http://schemas.openxmlformats.org/officeDocument/2006/relationships/hyperlink" Target="http://uhouse.ru/uploads/posts/2009-05/1242193760_reznaya_rama.jpg" TargetMode="External"/><Relationship Id="rId10" Type="http://schemas.openxmlformats.org/officeDocument/2006/relationships/hyperlink" Target="http://malisham.kiev.ua/images/product_images/popup_images/739_0.jpg" TargetMode="External"/><Relationship Id="rId19" Type="http://schemas.openxmlformats.org/officeDocument/2006/relationships/hyperlink" Target="http://www.ya-yo.ru/files/large/25140_1.jpg" TargetMode="External"/><Relationship Id="rId4" Type="http://schemas.openxmlformats.org/officeDocument/2006/relationships/hyperlink" Target="http://facweb.cs.depaul.edu/sgrais/images/Yellow/goldendelicious300.jpg" TargetMode="External"/><Relationship Id="rId9" Type="http://schemas.openxmlformats.org/officeDocument/2006/relationships/hyperlink" Target="http://www.lakati.lv/image/cache/data/84x84_krep-zorzet/1196-4-500x500.jpg" TargetMode="External"/><Relationship Id="rId14" Type="http://schemas.openxmlformats.org/officeDocument/2006/relationships/hyperlink" Target="http://img1.liveinternet.ru/images/foto/b/1/377/1738377/f_6049076.jpg" TargetMode="External"/><Relationship Id="rId22" Type="http://schemas.openxmlformats.org/officeDocument/2006/relationships/hyperlink" Target="http://www.minchanka.by/image/zdorovye/priroda/morkovka/morkovka_02.jpg" TargetMode="External"/><Relationship Id="rId27" Type="http://schemas.openxmlformats.org/officeDocument/2006/relationships/hyperlink" Target="http://stat17.privet.ru/lr/0a0c2c98941b5db91bce30d197ec886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 с </a:t>
            </a:r>
            <a:r>
              <a:rPr lang="ru-RU" sz="6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непроверяемым написанием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148701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УМК «Перспективная начальная школа»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27984" y="4581128"/>
            <a:ext cx="410344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Презентацию выполнила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учитель начальных классов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МОУ «СОШ №34 с УИП» г.Саратова</a:t>
            </a:r>
          </a:p>
        </p:txBody>
      </p:sp>
      <p:pic>
        <p:nvPicPr>
          <p:cNvPr id="6" name="Рисунок 5" descr="logo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131554" cy="720080"/>
          </a:xfrm>
          <a:prstGeom prst="rect">
            <a:avLst/>
          </a:prstGeom>
        </p:spPr>
      </p:pic>
      <p:pic>
        <p:nvPicPr>
          <p:cNvPr id="10" name="Рисунок 9" descr="1624118-2ee4fc57886f1592[1]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" contrast="43000"/>
          </a:blip>
          <a:stretch>
            <a:fillRect/>
          </a:stretch>
        </p:blipFill>
        <p:spPr>
          <a:xfrm>
            <a:off x="-1044624" y="3068960"/>
            <a:ext cx="6460839" cy="429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5256584" cy="158417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ртфель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87416" y="3933056"/>
            <a:ext cx="525658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ru-RU" sz="6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к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sz="6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sz="6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ндаш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24544" y="5229200"/>
            <a:ext cx="3600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lang="ru-RU" sz="6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нал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27984" y="2564904"/>
            <a:ext cx="525658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6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нейка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704348" y="728700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8208404" y="4401108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128284" y="303295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943708" y="555323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  <p:pic>
        <p:nvPicPr>
          <p:cNvPr id="17" name="Рисунок 16" descr="v6128_17_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140968"/>
            <a:ext cx="4122923" cy="2592288"/>
          </a:xfrm>
          <a:prstGeom prst="rect">
            <a:avLst/>
          </a:prstGeom>
        </p:spPr>
      </p:pic>
      <p:pic>
        <p:nvPicPr>
          <p:cNvPr id="9218" name="Picture 2" descr="http://www.justtoys.ru/images/super-ran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9432"/>
            <a:ext cx="4573637" cy="457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КВАкушка-лягушка проКВАкала слова: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5896" y="1556792"/>
            <a:ext cx="295232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КВАртира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КВАдрат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МосКВА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437112"/>
            <a:ext cx="504056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кв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ртира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167844" y="4689140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272300" y="4617132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400092" y="5625244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76056" y="4509120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драт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517232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сква</a:t>
            </a:r>
            <a:endParaRPr lang="ru-RU" sz="6000" dirty="0"/>
          </a:p>
        </p:txBody>
      </p:sp>
      <p:pic>
        <p:nvPicPr>
          <p:cNvPr id="13" name="Рисунок 12" descr="goldensqua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21322" flipH="1">
            <a:off x="7524328" y="2060848"/>
            <a:ext cx="1280364" cy="1236365"/>
          </a:xfrm>
          <a:prstGeom prst="rect">
            <a:avLst/>
          </a:prstGeom>
        </p:spPr>
      </p:pic>
      <p:pic>
        <p:nvPicPr>
          <p:cNvPr id="14" name="Рисунок 13" descr="vidnoe_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052736"/>
            <a:ext cx="1555373" cy="1152128"/>
          </a:xfrm>
          <a:prstGeom prst="rect">
            <a:avLst/>
          </a:prstGeom>
        </p:spPr>
      </p:pic>
      <p:pic>
        <p:nvPicPr>
          <p:cNvPr id="15" name="Рисунок 14" descr="rosja-kreml-cathedral_saint_basile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06390">
            <a:off x="6191108" y="2580191"/>
            <a:ext cx="1224136" cy="16770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  <p:pic>
        <p:nvPicPr>
          <p:cNvPr id="16" name="Рисунок 15" descr="18300100008d471cb6264c9474cb4cc6abdcaa85b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72549" flipH="1">
            <a:off x="-256113" y="556233"/>
            <a:ext cx="4696857" cy="385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Лягушке Ворон КАРкнул в тон: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60032" y="1484784"/>
            <a:ext cx="338437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КАРтофель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КАРточка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КАРтон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005064"/>
            <a:ext cx="554461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ртофель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951820" y="4185084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339752" y="5445224"/>
            <a:ext cx="396044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ртон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5328084" y="5625244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  <p:pic>
        <p:nvPicPr>
          <p:cNvPr id="13" name="Рисунок 12" descr="f_604907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828601" y="908719"/>
            <a:ext cx="6768752" cy="4150045"/>
          </a:xfrm>
          <a:prstGeom prst="rect">
            <a:avLst/>
          </a:prstGeom>
        </p:spPr>
      </p:pic>
      <p:pic>
        <p:nvPicPr>
          <p:cNvPr id="17" name="Рисунок 16" descr="18300100008d471cb6264c9474cb4cc6abdcaa85b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8676">
            <a:off x="6156176" y="4375597"/>
            <a:ext cx="2780696" cy="2482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5013176"/>
            <a:ext cx="5112568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10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обл</a:t>
            </a:r>
            <a:r>
              <a:rPr kumimoji="0" lang="ru-RU" sz="10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10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239852" y="5121188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  <p:pic>
        <p:nvPicPr>
          <p:cNvPr id="12" name="Рисунок 11" descr="oblak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9000"/>
          </a:blip>
          <a:stretch>
            <a:fillRect/>
          </a:stretch>
        </p:blipFill>
        <p:spPr>
          <a:xfrm>
            <a:off x="1835696" y="188640"/>
            <a:ext cx="5544616" cy="3041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217024" cy="3528392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ОБ       ЛА       КО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П      ЛА             ЧЕТ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347864" y="4005064"/>
            <a:ext cx="9324528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КОНЬках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5417840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19672" y="5157192"/>
            <a:ext cx="583264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lang="ru-RU" sz="87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8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ньки</a:t>
            </a:r>
            <a:endParaRPr kumimoji="0" lang="ru-RU" sz="87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976156" y="5409220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  <p:pic>
        <p:nvPicPr>
          <p:cNvPr id="17" name="Рисунок 16" descr="32909584_horses_0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835696" y="116632"/>
            <a:ext cx="5472608" cy="378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44824"/>
            <a:ext cx="5580112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КОНЬ</a:t>
            </a:r>
            <a:b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на</a:t>
            </a:r>
            <a:b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sk_one100LE_hig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56264">
            <a:off x="1942610" y="2676869"/>
            <a:ext cx="1148407" cy="1106713"/>
          </a:xfrm>
          <a:prstGeom prst="rect">
            <a:avLst/>
          </a:prstGeom>
        </p:spPr>
      </p:pic>
      <p:pic>
        <p:nvPicPr>
          <p:cNvPr id="23" name="Рисунок 22" descr="sk_one100LE_high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42141">
            <a:off x="3688543" y="2961688"/>
            <a:ext cx="1051666" cy="1106713"/>
          </a:xfrm>
          <a:prstGeom prst="rect">
            <a:avLst/>
          </a:prstGeom>
        </p:spPr>
      </p:pic>
      <p:pic>
        <p:nvPicPr>
          <p:cNvPr id="24" name="Рисунок 23" descr="sk_one100LE_high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9061">
            <a:off x="4876414" y="2713929"/>
            <a:ext cx="1051666" cy="1106713"/>
          </a:xfrm>
          <a:prstGeom prst="rect">
            <a:avLst/>
          </a:prstGeom>
        </p:spPr>
      </p:pic>
      <p:pic>
        <p:nvPicPr>
          <p:cNvPr id="22" name="Рисунок 21" descr="sk_one100LE_high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382894">
            <a:off x="6455213" y="2841865"/>
            <a:ext cx="1051666" cy="110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739_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469904" y="548680"/>
            <a:ext cx="4674096" cy="2448058"/>
          </a:xfrm>
          <a:prstGeom prst="rect">
            <a:avLst/>
          </a:prstGeom>
        </p:spPr>
      </p:pic>
      <p:pic>
        <p:nvPicPr>
          <p:cNvPr id="9" name="Рисунок 8" descr="251_scissors_ml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64139" flipH="1">
            <a:off x="6814841" y="1299375"/>
            <a:ext cx="1609440" cy="155532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 rot="2653346">
            <a:off x="3662477" y="1821434"/>
            <a:ext cx="3817987" cy="72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КОСО   РЕЗАТЬ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3717032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ток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83968" y="5085184"/>
            <a:ext cx="46085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сынка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455876" y="3897052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552220" y="519319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1196-4-500x5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bright="16000"/>
          </a:blip>
          <a:stretch>
            <a:fillRect/>
          </a:stretch>
        </p:blipFill>
        <p:spPr>
          <a:xfrm>
            <a:off x="0" y="404664"/>
            <a:ext cx="4139952" cy="3356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484784"/>
            <a:ext cx="4176464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ПЛАТОК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inkedletter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916832"/>
            <a:ext cx="2232248" cy="14107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Ш           Г           ТЬ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asis_12514018934a96e0a5c4ed0-1-vs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0"/>
            <a:ext cx="2438400" cy="2356104"/>
          </a:xfrm>
          <a:prstGeom prst="rect">
            <a:avLst/>
          </a:prstGeom>
        </p:spPr>
      </p:pic>
      <p:pic>
        <p:nvPicPr>
          <p:cNvPr id="11" name="Рисунок 10" descr="asis_12514018934a96e0a5c4ed0-1-vs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0"/>
            <a:ext cx="2438400" cy="235610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17728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С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ПОГ        Х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55776" y="5301208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7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87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ru-RU" sz="87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пог</a:t>
            </a:r>
            <a:endParaRPr kumimoji="0" lang="ru-RU" sz="87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608004" y="5481228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201009200558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772816"/>
            <a:ext cx="3810000" cy="3168352"/>
          </a:xfrm>
          <a:prstGeom prst="rect">
            <a:avLst/>
          </a:prstGeom>
        </p:spPr>
      </p:pic>
      <p:pic>
        <p:nvPicPr>
          <p:cNvPr id="16" name="Рисунок 15" descr="2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844824"/>
            <a:ext cx="3447191" cy="324036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4221088"/>
            <a:ext cx="4427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мпот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167844" y="447311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5004048" y="4221088"/>
            <a:ext cx="4427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ябл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544108" y="447311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  <p:pic>
        <p:nvPicPr>
          <p:cNvPr id="21" name="Рисунок 20" descr="goldendelicious3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5" y="329775"/>
            <a:ext cx="2160240" cy="1922614"/>
          </a:xfrm>
          <a:prstGeom prst="rect">
            <a:avLst/>
          </a:prstGeom>
        </p:spPr>
      </p:pic>
      <p:pic>
        <p:nvPicPr>
          <p:cNvPr id="22" name="Рисунок 21" descr="goldendelicious3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332656"/>
            <a:ext cx="2160240" cy="1922614"/>
          </a:xfrm>
          <a:prstGeom prst="rect">
            <a:avLst/>
          </a:prstGeom>
        </p:spPr>
      </p:pic>
      <p:pic>
        <p:nvPicPr>
          <p:cNvPr id="23" name="Рисунок 22" descr="goldendelicious3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060848"/>
            <a:ext cx="2160240" cy="1922614"/>
          </a:xfrm>
          <a:prstGeom prst="rect">
            <a:avLst/>
          </a:prstGeom>
        </p:spPr>
      </p:pic>
      <p:pic>
        <p:nvPicPr>
          <p:cNvPr id="24" name="Рисунок 23" descr="goldendelicious3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132856"/>
            <a:ext cx="2160240" cy="19226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  О   МП  О   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2420888"/>
            <a:ext cx="85176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ЯБЛ  О   К  О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1"/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ресурсы интернета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http://bed-11.uk.clara.net/www.anythingleft-handed.co.uk/images/media/251_scissors_mlh.jpg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Яблоко-</a:t>
            </a:r>
            <a:r>
              <a:rPr lang="en-US" sz="1100" b="1" u="sng" dirty="0" smtClean="0">
                <a:hlinkClick r:id="rId4"/>
              </a:rPr>
              <a:t> http://facweb.cs.depaul.edu/sgrais/images/Yellow/goldendelicious300.jpg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Сапоги-</a:t>
            </a:r>
            <a:r>
              <a:rPr lang="ru-RU" sz="1100" dirty="0" smtClean="0"/>
              <a:t> </a:t>
            </a:r>
            <a:r>
              <a:rPr lang="ru-RU" sz="1100" dirty="0" smtClean="0">
                <a:hlinkClick r:id="rId5"/>
              </a:rPr>
              <a:t>http://www.discountlouboutinshoes.com/UploadFile/20100920/20100920055808.jpg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Сапоги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smtClean="0"/>
              <a:t> </a:t>
            </a:r>
            <a:r>
              <a:rPr lang="ru-RU" sz="1100" dirty="0" smtClean="0">
                <a:hlinkClick r:id="rId6"/>
              </a:rPr>
              <a:t>http://www.shoesdressbags.com/images/Jimmychoo/233.jpg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Буква А-</a:t>
            </a:r>
            <a:r>
              <a:rPr lang="ru-RU" sz="1100" dirty="0" smtClean="0"/>
              <a:t> </a:t>
            </a:r>
            <a:r>
              <a:rPr lang="ru-RU" sz="1100" dirty="0" smtClean="0">
                <a:hlinkClick r:id="rId7"/>
              </a:rPr>
              <a:t>http://www.dejurka.ru/wp-content/uploads/2008/09/linkedletters.jpg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Буква А-</a:t>
            </a:r>
            <a:r>
              <a:rPr lang="ru-RU" sz="1100" u="sng" dirty="0" smtClean="0">
                <a:hlinkClick r:id="rId8"/>
              </a:rPr>
              <a:t> http://www.auster.spb.ru/i/fotogallery/asis_12514018934a96e0a5c4ed0-1-vs7.jpg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Платок -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http://www.lakati.lv/image/cache/data/84x84_krep-zorzet/1196-4-500x500.jpg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Косынка-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http://malisham.kiev.ua/images/product_images/popup_images/739_0.jpg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Конь-</a:t>
            </a:r>
            <a:r>
              <a:rPr lang="ru-RU" sz="1100" u="sng" dirty="0" smtClean="0">
                <a:hlinkClick r:id="rId11"/>
              </a:rPr>
              <a:t> http://img0.liveinternet.ru/images/attach/c/0/32/909/32909584_horses_072.jpg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Коньки-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http://www.ochsner-eishockey.ch/de/news/bilder/sk_one100LE_high.jpg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Облако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u="sng" dirty="0" smtClean="0">
                <a:hlinkClick r:id="rId13"/>
              </a:rPr>
              <a:t> http://www.veefore.ru/pics/oblako.jpg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Ворон-</a:t>
            </a:r>
            <a:r>
              <a:rPr lang="ru-RU" sz="1100" u="sng" dirty="0" err="1" smtClean="0">
                <a:hlinkClick r:id="rId14"/>
              </a:rPr>
              <a:t>http</a:t>
            </a:r>
            <a:r>
              <a:rPr lang="ru-RU" sz="1100" u="sng" dirty="0" smtClean="0">
                <a:hlinkClick r:id="rId14"/>
              </a:rPr>
              <a:t>://img1.liveinternet.ru/</a:t>
            </a:r>
            <a:r>
              <a:rPr lang="ru-RU" sz="1100" u="sng" dirty="0" err="1" smtClean="0">
                <a:hlinkClick r:id="rId14"/>
              </a:rPr>
              <a:t>images</a:t>
            </a:r>
            <a:r>
              <a:rPr lang="ru-RU" sz="1100" u="sng" dirty="0" smtClean="0">
                <a:hlinkClick r:id="rId14"/>
              </a:rPr>
              <a:t>/</a:t>
            </a:r>
            <a:r>
              <a:rPr lang="ru-RU" sz="1100" u="sng" dirty="0" err="1" smtClean="0">
                <a:hlinkClick r:id="rId14"/>
              </a:rPr>
              <a:t>foto</a:t>
            </a:r>
            <a:r>
              <a:rPr lang="ru-RU" sz="1100" u="sng" dirty="0" smtClean="0">
                <a:hlinkClick r:id="rId14"/>
              </a:rPr>
              <a:t>/</a:t>
            </a:r>
            <a:r>
              <a:rPr lang="ru-RU" sz="1100" u="sng" dirty="0" err="1" smtClean="0">
                <a:hlinkClick r:id="rId14"/>
              </a:rPr>
              <a:t>b</a:t>
            </a:r>
            <a:r>
              <a:rPr lang="ru-RU" sz="1100" u="sng" dirty="0" smtClean="0">
                <a:hlinkClick r:id="rId14"/>
              </a:rPr>
              <a:t>/1/377/1738377/f_6049076.jpg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Лягушка-</a:t>
            </a:r>
            <a:r>
              <a:rPr lang="ru-RU" sz="1100" u="sng" dirty="0" smtClean="0">
                <a:hlinkClick r:id="rId15"/>
              </a:rPr>
              <a:t> http://a14003.rimg.info/icon/18300100008d471cb6264c9474cb4cc6abdcaa85bb.jpg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Квартира-</a:t>
            </a:r>
            <a:r>
              <a:rPr lang="ru-RU" sz="1100" u="sng" dirty="0" smtClean="0">
                <a:hlinkClick r:id="rId16"/>
              </a:rPr>
              <a:t> http://files.storeland.ru/web/upload/sitefiles/1/22/21564/vidnoe_inter.jpg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Москва-</a:t>
            </a:r>
            <a:r>
              <a:rPr lang="ru-RU" sz="1100" u="sng" dirty="0" smtClean="0">
                <a:hlinkClick r:id="rId17"/>
              </a:rPr>
              <a:t> http://bialczynski.files.wordpress.com/2009/12/rosja-kreml-cathedral_saint_basile_7.jpg?w=600&amp;h=822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u="sng" dirty="0" smtClean="0">
                <a:hlinkClick r:id="rId18"/>
              </a:rPr>
              <a:t> http://www.xsp.ru/illusion/color/images/goldensquares.jpg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Дежурный-</a:t>
            </a:r>
            <a:r>
              <a:rPr lang="ru-RU" sz="1100" u="sng" dirty="0" smtClean="0">
                <a:hlinkClick r:id="rId19"/>
              </a:rPr>
              <a:t> http://www.ya-yo.ru/files/large/25140_1.jpg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Портфель-</a:t>
            </a:r>
            <a:r>
              <a:rPr lang="ru-RU" sz="1100" u="sng" dirty="0" smtClean="0">
                <a:hlinkClick r:id="rId20"/>
              </a:rPr>
              <a:t> http://www.justtoys.ru/images/super-ranec.gif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Пенал, линейка, карандаш-</a:t>
            </a:r>
            <a:r>
              <a:rPr lang="ru-RU" sz="1100" u="sng" dirty="0" smtClean="0">
                <a:hlinkClick r:id="rId21"/>
              </a:rPr>
              <a:t> http://catalog.new-ton.org/catalog/images/v6128_17_a.jpg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Морковь-</a:t>
            </a:r>
            <a:r>
              <a:rPr lang="ru-RU" sz="1100" u="sng" dirty="0" smtClean="0">
                <a:hlinkClick r:id="rId22"/>
              </a:rPr>
              <a:t> http://www.minchanka.by/image/zdorovye/priroda/morkovka/morkovka_02.jpg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Лимон-</a:t>
            </a:r>
            <a:r>
              <a:rPr lang="ru-RU" sz="1100" u="sng" dirty="0" smtClean="0">
                <a:hlinkClick r:id="rId23"/>
              </a:rPr>
              <a:t> http://www.faqs.org/photo-dict/photofiles/list/399/768lemon.jpg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Окно-</a:t>
            </a:r>
            <a:r>
              <a:rPr lang="ru-RU" sz="1100" u="sng" dirty="0" smtClean="0">
                <a:hlinkClick r:id="rId24"/>
              </a:rPr>
              <a:t> http://img-fotki.yandex.ru/get/4700/nkryshan.44/0_53c2f_daacb30c_XL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Занавеска-</a:t>
            </a:r>
            <a:r>
              <a:rPr lang="ru-RU" sz="1100" u="sng" dirty="0" smtClean="0">
                <a:hlinkClick r:id="rId25"/>
              </a:rPr>
              <a:t> http://www.vizim.ru/gallery/pictures/classic2.jpg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Карман-</a:t>
            </a:r>
            <a:r>
              <a:rPr lang="ru-RU" sz="1100" dirty="0" smtClean="0"/>
              <a:t> </a:t>
            </a:r>
            <a:r>
              <a:rPr lang="ru-RU" sz="1100" u="sng" dirty="0" smtClean="0">
                <a:hlinkClick r:id="rId26"/>
              </a:rPr>
              <a:t>http://www.razmerchiki.ru/published/publicdata/RAZMER41SSCRIPT/attachments/SC/products_pictures/11315_1_enl_enl.jpg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Пирог-</a:t>
            </a:r>
            <a:r>
              <a:rPr lang="ru-RU" sz="1100" u="sng" dirty="0" smtClean="0">
                <a:hlinkClick r:id="rId27"/>
              </a:rPr>
              <a:t> http://stat17.privet.ru/lr/0a0c2c98941b5db91bce30d197ec886f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Картина-</a:t>
            </a:r>
            <a:r>
              <a:rPr lang="ru-RU" sz="1100" u="sng" dirty="0" smtClean="0">
                <a:hlinkClick r:id="rId28"/>
              </a:rPr>
              <a:t> http://uhouse.ru/uploads/posts/2009-05/1242193760_reznaya_rama.jpg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Пальто-</a:t>
            </a:r>
            <a:r>
              <a:rPr lang="ru-RU" sz="1100" u="sng" dirty="0" smtClean="0">
                <a:hlinkClick r:id="rId29"/>
              </a:rPr>
              <a:t> http://www.marieclaire.com/cm/marieclaire/images/EV/MCXMC1008-best-winter-coats-4_LG.jpg</a:t>
            </a:r>
            <a:endParaRPr lang="ru-RU" sz="1100" dirty="0" smtClean="0"/>
          </a:p>
          <a:p>
            <a:pPr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Используемые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литература: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Гольфман Е.Р. Русский язык : тетрадь для самостоятельной работы</a:t>
            </a: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ru-RU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Текст</a:t>
            </a: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lang="ru-RU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 1 </a:t>
            </a:r>
            <a:r>
              <a:rPr lang="ru-RU" sz="1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кл</a:t>
            </a:r>
            <a:r>
              <a:rPr lang="ru-RU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./Е.Р.Гольфман; под ред.Н.А.Чураковой. -5 –е изд.-М.:Академкнига/Учебник,2010.-64 с.:ил.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13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</a:t>
            </a:r>
          </a:p>
          <a:p>
            <a:endParaRPr lang="ru-RU" sz="1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688124" y="5121188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0_53c2f_daacb30c_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836712"/>
            <a:ext cx="2520280" cy="3236425"/>
          </a:xfrm>
          <a:prstGeom prst="rect">
            <a:avLst/>
          </a:prstGeom>
        </p:spPr>
      </p:pic>
      <p:pic>
        <p:nvPicPr>
          <p:cNvPr id="1028" name="Picture 4" descr="C:\Users\Марина\Pictures\classic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20688"/>
            <a:ext cx="2751861" cy="3816194"/>
          </a:xfrm>
          <a:prstGeom prst="rect">
            <a:avLst/>
          </a:prstGeom>
          <a:noFill/>
        </p:spPr>
      </p:pic>
      <p:pic>
        <p:nvPicPr>
          <p:cNvPr id="22" name="Рисунок 21" descr="0_53c2f_daacb30c_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908720"/>
            <a:ext cx="2520280" cy="3236425"/>
          </a:xfrm>
          <a:prstGeom prst="rect">
            <a:avLst/>
          </a:prstGeom>
        </p:spPr>
      </p:pic>
      <p:pic>
        <p:nvPicPr>
          <p:cNvPr id="13" name="Picture 4" descr="C:\Users\Марина\Pictures\classic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9664" y="620688"/>
            <a:ext cx="3024336" cy="38161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496944" cy="1296143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   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РТИНА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619672" y="5157192"/>
            <a:ext cx="6336704" cy="1296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8700" b="1" i="1" u="none" strike="noStrike" kern="1200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8700" b="1" i="1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ртина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608004" y="5481228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1242193760_reznaya_ram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620688"/>
            <a:ext cx="2952750" cy="38385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1315_1_enl_en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1124744"/>
            <a:ext cx="1999698" cy="2016224"/>
          </a:xfrm>
          <a:prstGeom prst="rect">
            <a:avLst/>
          </a:prstGeom>
        </p:spPr>
      </p:pic>
      <p:pic>
        <p:nvPicPr>
          <p:cNvPr id="6" name="Рисунок 5" descr="11315_1_enl_en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1196752"/>
            <a:ext cx="1928280" cy="194421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700808"/>
            <a:ext cx="84456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РМ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Н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67544" y="4725144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1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1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рм</a:t>
            </a:r>
            <a:r>
              <a:rPr kumimoji="0" lang="ru-RU" sz="1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1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824028" y="4761148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MCXMC1008-best-winter-coats-4_L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692696"/>
            <a:ext cx="2664296" cy="3973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</a:t>
            </a:r>
            <a:r>
              <a:rPr lang="ru-RU" sz="8900" b="1" dirty="0" smtClean="0">
                <a:latin typeface="Times New Roman" pitchFamily="18" charset="0"/>
                <a:cs typeface="Times New Roman" pitchFamily="18" charset="0"/>
              </a:rPr>
              <a:t>П   </a:t>
            </a:r>
            <a:r>
              <a:rPr lang="ru-RU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900" b="1" dirty="0" smtClean="0">
                <a:latin typeface="Times New Roman" pitchFamily="18" charset="0"/>
                <a:cs typeface="Times New Roman" pitchFamily="18" charset="0"/>
              </a:rPr>
              <a:t>    ЛЬТО </a:t>
            </a:r>
            <a:endParaRPr lang="ru-RU" sz="8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ru-RU" sz="9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9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9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льто</a:t>
            </a:r>
            <a:r>
              <a:rPr kumimoji="0" lang="ru-RU" sz="8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400092" y="5337212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рковь</a:t>
            </a:r>
            <a:endParaRPr lang="ru-RU" sz="8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ина\Pictures\morkovka_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26000"/>
          </a:blip>
          <a:srcRect/>
          <a:stretch>
            <a:fillRect/>
          </a:stretch>
        </p:blipFill>
        <p:spPr bwMode="auto">
          <a:xfrm rot="21164883">
            <a:off x="900772" y="224356"/>
            <a:ext cx="6441901" cy="27086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РКОВЬ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5328084" y="4185084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87048083_CBE8ECEEEDFB2030312030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517604">
            <a:off x="1369302" y="136301"/>
            <a:ext cx="1909060" cy="2447884"/>
          </a:xfrm>
          <a:prstGeom prst="rect">
            <a:avLst/>
          </a:prstGeom>
        </p:spPr>
      </p:pic>
      <p:pic>
        <p:nvPicPr>
          <p:cNvPr id="6" name="Рисунок 5" descr="1287048083_CBE8ECEEEDFB20303120303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05516">
            <a:off x="4235434" y="1859930"/>
            <a:ext cx="1937487" cy="24843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  И  СЛЫЙ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15816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   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МОН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5736" y="5013176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112060" y="519319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a0c2c98941b5db91bce30d197ec886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404664"/>
            <a:ext cx="5040560" cy="3780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4608512" cy="20882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РОГ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 ПОВ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ДЛОМ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149080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рог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112060" y="4833156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252655099_25871034_aj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92696"/>
            <a:ext cx="4834880" cy="2794322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ДЕжурный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дЕржит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мЕл.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4365104"/>
            <a:ext cx="5760640" cy="200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8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журный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103948" y="4977172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25140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972616" y="188640"/>
            <a:ext cx="5688632" cy="57606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0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Косицына Марина Викторовна  учитель начальных классов  МОУ «СОШ №34 с УИП» г.Саратова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525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Слова с непроверяемым написанием</vt:lpstr>
      <vt:lpstr>КН</vt:lpstr>
      <vt:lpstr>К   А   РТИНА</vt:lpstr>
      <vt:lpstr>     К   А  РМ  А   Н</vt:lpstr>
      <vt:lpstr>        П   А    ЛЬТО </vt:lpstr>
      <vt:lpstr>М О РКОВЬ</vt:lpstr>
      <vt:lpstr>  К  И  СЛЫЙ</vt:lpstr>
      <vt:lpstr>ПИРОГ С ПОВИДЛОМ</vt:lpstr>
      <vt:lpstr>ДЕжурный дЕржит мЕл.</vt:lpstr>
      <vt:lpstr>портфель</vt:lpstr>
      <vt:lpstr>КВАкушка-лягушка проКВАкала слова:</vt:lpstr>
      <vt:lpstr>Лягушке Ворон КАРкнул в тон:</vt:lpstr>
      <vt:lpstr>   ОБ       ЛА       КО        П      ЛА             ЧЕТ </vt:lpstr>
      <vt:lpstr>КОНЬ      на  </vt:lpstr>
      <vt:lpstr>ПЛАТОК</vt:lpstr>
      <vt:lpstr> Ш           Г           ТЬ</vt:lpstr>
      <vt:lpstr>К  О   МП  О   Т</vt:lpstr>
      <vt:lpstr>Используемые ресурсы интернета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87</cp:revision>
  <dcterms:created xsi:type="dcterms:W3CDTF">2011-07-19T12:19:44Z</dcterms:created>
  <dcterms:modified xsi:type="dcterms:W3CDTF">2011-09-01T15:09:23Z</dcterms:modified>
</cp:coreProperties>
</file>