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70" r:id="rId13"/>
    <p:sldId id="271" r:id="rId14"/>
    <p:sldId id="266" r:id="rId15"/>
    <p:sldId id="268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3"/>
    <a:srgbClr val="FAFCBA"/>
  </p:clrMru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73FE-A818-4650-9FC1-5082D77CA338}" type="datetimeFigureOut">
              <a:rPr lang="ru-RU" smtClean="0"/>
              <a:t>27.04.2011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0965-3E06-406E-916C-B6A524F5AA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90965-3E06-406E-916C-B6A524F5AA75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8600" y="762000"/>
            <a:ext cx="95991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Определение степени </a:t>
            </a:r>
          </a:p>
          <a:p>
            <a:pPr algn="ctr"/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с целым отрицательным </a:t>
            </a:r>
          </a:p>
          <a:p>
            <a:pPr algn="ctr"/>
            <a:r>
              <a:rPr lang="ru-RU" sz="53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Georgia" pitchFamily="18" charset="0"/>
              </a:rPr>
              <a:t>показателем</a:t>
            </a:r>
            <a:endParaRPr lang="ru-RU" sz="53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6" name="Picture 2" descr="C:\Documents and Settings\Сергей\Мои документы\Мои рисунки\персонажи\Рис87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657600"/>
            <a:ext cx="3285117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09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362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положительное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C:\Documents and Settings\Сергей\Мои документы\Мои рисунки\персонажи\Рисунок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58899" y="3581400"/>
            <a:ext cx="3585101" cy="32766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3810000"/>
            <a:ext cx="5181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A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-24 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/10</a:t>
            </a:r>
            <a:r>
              <a:rPr kumimoji="0" lang="ru-R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A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5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358" y="228600"/>
            <a:ext cx="908864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Историческая справка</a:t>
            </a:r>
            <a:endParaRPr lang="ru-RU" sz="72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4577" name="Picture 1" descr="C:\Documents and Settings\Сергей\Мои документы\Мои рисунки\персонаж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038600"/>
            <a:ext cx="2454822" cy="2565400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1600200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Исаак Ньютон: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АА, ААА  -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1/а; 1/а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r>
              <a:rPr kumimoji="0" lang="ru-RU" sz="4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626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690285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дробь;</a:t>
            </a:r>
          </a:p>
          <a:p>
            <a:pPr marL="742950" indent="-742950"/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№ 964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91076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6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14400" y="1828800"/>
          <a:ext cx="7086600" cy="3785616"/>
        </p:xfrm>
        <a:graphic>
          <a:graphicData uri="http://schemas.openxmlformats.org/drawingml/2006/table">
            <a:tbl>
              <a:tblPr/>
              <a:tblGrid>
                <a:gridCol w="3543300"/>
                <a:gridCol w="3543300"/>
              </a:tblGrid>
              <a:tr h="2664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m – n)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c – d)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626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6902852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дробь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A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pPr marL="742950" indent="-742950"/>
            <a:r>
              <a:rPr lang="ru-R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№ 96</a:t>
            </a:r>
            <a:r>
              <a:rPr lang="en-AU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91076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работа:</a:t>
            </a:r>
            <a:endParaRPr lang="ru-RU" sz="60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1981200"/>
          <a:ext cx="7239000" cy="312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9500"/>
                <a:gridCol w="3619500"/>
              </a:tblGrid>
              <a:tr h="3124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057400"/>
            <a:ext cx="819150" cy="8001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124200"/>
            <a:ext cx="1381125" cy="866775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057400"/>
            <a:ext cx="666750" cy="800100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124200"/>
            <a:ext cx="13811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83287" y="347345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Прямоугольник 2"/>
          <p:cNvSpPr/>
          <p:nvPr/>
        </p:nvSpPr>
        <p:spPr>
          <a:xfrm>
            <a:off x="55358" y="228600"/>
            <a:ext cx="7488442" cy="3385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Закрепление:</a:t>
            </a:r>
          </a:p>
          <a:p>
            <a:pPr algn="ctr"/>
            <a:endParaRPr lang="en-AU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968, №969, №973,</a:t>
            </a: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№976, №978, №980</a:t>
            </a:r>
            <a:endParaRPr lang="ru-RU" sz="5400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58" y="228600"/>
            <a:ext cx="8707642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</a:p>
          <a:p>
            <a:pPr algn="ctr"/>
            <a:endParaRPr lang="ru-RU" sz="3200" b="1" cap="none" spc="0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№970,№974, №977, №981</a:t>
            </a:r>
            <a:endParaRPr lang="ru-RU" sz="5400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3" name="Picture 1" descr="C:\Documents and Settings\Сергей\Мои документы\Мои рисунки\персонажи\сову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080247"/>
            <a:ext cx="3756025" cy="3358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381000"/>
            <a:ext cx="700339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Устная работа</a:t>
            </a:r>
            <a:endParaRPr lang="ru-RU" sz="8800" b="1" cap="none" spc="0" dirty="0">
              <a:ln w="31550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Вычислите: </a:t>
            </a:r>
          </a:p>
          <a:p>
            <a:pPr marL="742950" indent="-74295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3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0,1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(- 6)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Назовите число, обратное   данному:    6;  1/7;  0;  </a:t>
            </a:r>
            <a:r>
              <a:rPr lang="ru-RU" sz="4400" dirty="0" smtClean="0"/>
              <a:t>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;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ru-RU" sz="4400" dirty="0" smtClean="0"/>
              <a:t>а</a:t>
            </a:r>
            <a:r>
              <a:rPr lang="ru-RU" sz="4400" baseline="30000" dirty="0" smtClean="0"/>
              <a:t>2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3) №966 (устно)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Сергей\Мои документы\Мои рисунки\персонажи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158" y="4724400"/>
            <a:ext cx="230884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1000"/>
            <a:ext cx="88023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31550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Проблемный вопрос: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3505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5052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?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Сергей\Мои документы\Мои рисунки\персонажи\Рисунок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743200"/>
            <a:ext cx="4581525" cy="3820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133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191000" y="1066800"/>
            <a:ext cx="4648200" cy="1905000"/>
          </a:xfrm>
          <a:prstGeom prst="wedgeRoundRectCallout">
            <a:avLst>
              <a:gd name="adj1" fmla="val -81301"/>
              <a:gd name="adj2" fmla="val 5699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Чтобы ответить на этот вопрос, выполни несколько заданий.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2362200" y="228600"/>
            <a:ext cx="6477000" cy="2514600"/>
          </a:xfrm>
          <a:prstGeom prst="wedgeRoundRectCallout">
            <a:avLst>
              <a:gd name="adj1" fmla="val -37907"/>
              <a:gd name="adj2" fmla="val 786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1: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Выявите закономерность и продолжите ряд чисел: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…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47345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5" name="Блок-схема: процесс 4">
            <a:hlinkClick r:id="rId3" action="ppaction://hlinksldjump"/>
          </p:cNvPr>
          <p:cNvSpPr/>
          <p:nvPr/>
        </p:nvSpPr>
        <p:spPr>
          <a:xfrm>
            <a:off x="5943600" y="5715000"/>
            <a:ext cx="2590800" cy="762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Georgia" pitchFamily="18" charset="0"/>
              </a:rPr>
              <a:t>Проверь себя!</a:t>
            </a:r>
            <a:endParaRPr lang="ru-RU" sz="2800" u="sng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2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876800" y="3276600"/>
            <a:ext cx="3160713" cy="338455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304800" y="228600"/>
            <a:ext cx="8686800" cy="2895600"/>
          </a:xfrm>
          <a:prstGeom prst="wedgeRoundRectCallout">
            <a:avLst>
              <a:gd name="adj1" fmla="val -724"/>
              <a:gd name="adj2" fmla="val 7709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2: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Представьте каждое число в виде степени 10:</a:t>
            </a:r>
          </a:p>
          <a:p>
            <a:pPr>
              <a:tabLst>
                <a:tab pos="88900" algn="l"/>
              </a:tabLst>
            </a:pP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1, 1/10, 1/100, 1/1000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81000" y="5867400"/>
            <a:ext cx="2590800" cy="76200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Georgia" pitchFamily="18" charset="0"/>
              </a:rPr>
              <a:t>Проверь себя!</a:t>
            </a:r>
            <a:endParaRPr lang="ru-RU" sz="2800" u="sng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493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1: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100, 10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1, 1/10, 1/100, 1/1000 … 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2:</a:t>
            </a:r>
          </a:p>
          <a:p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" action="ppaction://hlinkshowjump?jump=previousslide" highlightClick="1"/>
          </p:cNvPr>
          <p:cNvSpPr/>
          <p:nvPr/>
        </p:nvSpPr>
        <p:spPr>
          <a:xfrm>
            <a:off x="8077200" y="2286000"/>
            <a:ext cx="8382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86200"/>
            <a:ext cx="472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-41000" contrast="65000"/>
          </a:blip>
          <a:srcRect/>
          <a:stretch>
            <a:fillRect/>
          </a:stretch>
        </p:blipFill>
        <p:spPr bwMode="auto">
          <a:xfrm>
            <a:off x="4267200" y="3733801"/>
            <a:ext cx="2971800" cy="1066800"/>
          </a:xfrm>
          <a:prstGeom prst="rect">
            <a:avLst/>
          </a:prstGeom>
          <a:noFill/>
        </p:spPr>
      </p:pic>
      <p:sp>
        <p:nvSpPr>
          <p:cNvPr id="6" name="Блок-схема: процесс 5"/>
          <p:cNvSpPr/>
          <p:nvPr/>
        </p:nvSpPr>
        <p:spPr>
          <a:xfrm>
            <a:off x="0" y="3657600"/>
            <a:ext cx="7543800" cy="121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077200" y="5638800"/>
            <a:ext cx="838200" cy="9144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0000" contrast="-28000"/>
          </a:blip>
          <a:srcRect/>
          <a:stretch>
            <a:fillRect/>
          </a:stretch>
        </p:blipFill>
        <p:spPr bwMode="auto">
          <a:xfrm>
            <a:off x="609600" y="1219200"/>
            <a:ext cx="6512983" cy="12954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00400"/>
            <a:ext cx="891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0000" contrast="-21000"/>
          </a:blip>
          <a:srcRect/>
          <a:stretch>
            <a:fillRect/>
          </a:stretch>
        </p:blipFill>
        <p:spPr bwMode="auto">
          <a:xfrm>
            <a:off x="685800" y="1828800"/>
            <a:ext cx="3124200" cy="184985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86200" y="2133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где а ≠ 0, 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924800" y="2133600"/>
            <a:ext cx="99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AU" sz="5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A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2000" y="4572000"/>
            <a:ext cx="687489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AU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имеет смысла при 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A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отрицательном значении 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311</Words>
  <PresentationFormat>Экран (4:3)</PresentationFormat>
  <Paragraphs>69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Сергей</cp:lastModifiedBy>
  <cp:revision>17</cp:revision>
  <dcterms:modified xsi:type="dcterms:W3CDTF">2011-04-26T20:27:45Z</dcterms:modified>
</cp:coreProperties>
</file>