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7" r:id="rId2"/>
    <p:sldId id="256" r:id="rId3"/>
    <p:sldId id="258" r:id="rId4"/>
    <p:sldId id="259" r:id="rId5"/>
    <p:sldId id="265" r:id="rId6"/>
    <p:sldId id="266" r:id="rId7"/>
    <p:sldId id="267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2727" autoAdjust="0"/>
  </p:normalViewPr>
  <p:slideViewPr>
    <p:cSldViewPr>
      <p:cViewPr varScale="1">
        <p:scale>
          <a:sx n="61" d="100"/>
          <a:sy n="61" d="100"/>
        </p:scale>
        <p:origin x="-46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D6BBF1-6117-4ABE-8CA6-93AA119EA421}" type="datetimeFigureOut">
              <a:rPr lang="ru-RU" smtClean="0"/>
              <a:t>26.02.2012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3726E4-D47D-46C4-ABFC-EB01E71736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74445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3726E4-D47D-46C4-ABFC-EB01E7173615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12516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3726E4-D47D-46C4-ABFC-EB01E7173615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47380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3726E4-D47D-46C4-ABFC-EB01E7173615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47380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3797E-7889-4D6A-8E7A-5B85C9703F00}" type="datetimeFigureOut">
              <a:rPr lang="ru-RU" smtClean="0"/>
              <a:t>26.02.2012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20F29-3F34-49EE-B332-80EAC9B45F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57066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3797E-7889-4D6A-8E7A-5B85C9703F00}" type="datetimeFigureOut">
              <a:rPr lang="ru-RU" smtClean="0"/>
              <a:t>26.02.2012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20F29-3F34-49EE-B332-80EAC9B45F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46523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3797E-7889-4D6A-8E7A-5B85C9703F00}" type="datetimeFigureOut">
              <a:rPr lang="ru-RU" smtClean="0"/>
              <a:t>26.02.2012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20F29-3F34-49EE-B332-80EAC9B45F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47841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3797E-7889-4D6A-8E7A-5B85C9703F00}" type="datetimeFigureOut">
              <a:rPr lang="ru-RU" smtClean="0"/>
              <a:t>26.02.2012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20F29-3F34-49EE-B332-80EAC9B45F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01475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3797E-7889-4D6A-8E7A-5B85C9703F00}" type="datetimeFigureOut">
              <a:rPr lang="ru-RU" smtClean="0"/>
              <a:t>26.02.2012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20F29-3F34-49EE-B332-80EAC9B45F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96305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3797E-7889-4D6A-8E7A-5B85C9703F00}" type="datetimeFigureOut">
              <a:rPr lang="ru-RU" smtClean="0"/>
              <a:t>26.02.2012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20F29-3F34-49EE-B332-80EAC9B45F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05392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3797E-7889-4D6A-8E7A-5B85C9703F00}" type="datetimeFigureOut">
              <a:rPr lang="ru-RU" smtClean="0"/>
              <a:t>26.02.2012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20F29-3F34-49EE-B332-80EAC9B45F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29408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3797E-7889-4D6A-8E7A-5B85C9703F00}" type="datetimeFigureOut">
              <a:rPr lang="ru-RU" smtClean="0"/>
              <a:t>26.02.2012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20F29-3F34-49EE-B332-80EAC9B45F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43170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3797E-7889-4D6A-8E7A-5B85C9703F00}" type="datetimeFigureOut">
              <a:rPr lang="ru-RU" smtClean="0"/>
              <a:t>26.02.2012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20F29-3F34-49EE-B332-80EAC9B45F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93233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3797E-7889-4D6A-8E7A-5B85C9703F00}" type="datetimeFigureOut">
              <a:rPr lang="ru-RU" smtClean="0"/>
              <a:t>26.02.2012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20F29-3F34-49EE-B332-80EAC9B45F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92021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3797E-7889-4D6A-8E7A-5B85C9703F00}" type="datetimeFigureOut">
              <a:rPr lang="ru-RU" smtClean="0"/>
              <a:t>26.02.2012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20F29-3F34-49EE-B332-80EAC9B45F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86790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93797E-7889-4D6A-8E7A-5B85C9703F00}" type="datetimeFigureOut">
              <a:rPr lang="ru-RU" smtClean="0"/>
              <a:t>26.02.2012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020F29-3F34-49EE-B332-80EAC9B45F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80994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emf"/><Relationship Id="rId4" Type="http://schemas.openxmlformats.org/officeDocument/2006/relationships/image" Target="../media/image14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436735" y="2085191"/>
            <a:ext cx="6274218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Сравнение чисел</a:t>
            </a:r>
            <a:endParaRPr lang="ru-RU" sz="6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264256" y="476672"/>
            <a:ext cx="141391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МсСВУ</a:t>
            </a:r>
            <a:endParaRPr lang="ru-RU" sz="28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5-конечная звезда 8"/>
          <p:cNvSpPr/>
          <p:nvPr/>
        </p:nvSpPr>
        <p:spPr>
          <a:xfrm>
            <a:off x="671932" y="409310"/>
            <a:ext cx="489052" cy="504056"/>
          </a:xfrm>
          <a:prstGeom prst="star5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 dirty="0"/>
          </a:p>
        </p:txBody>
      </p:sp>
      <p:sp>
        <p:nvSpPr>
          <p:cNvPr id="11" name="TextBox 10"/>
          <p:cNvSpPr txBox="1"/>
          <p:nvPr/>
        </p:nvSpPr>
        <p:spPr>
          <a:xfrm>
            <a:off x="5652120" y="6165304"/>
            <a:ext cx="33261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Преподаватель Каримова С.Р.</a:t>
            </a:r>
            <a:endParaRPr lang="ru-RU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30" name="Picture 6" descr="C:\Documents and Settings\Скакалина\Local Settings\Temporary Internet Files\Content.IE5\XL424J5J\MC900250077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5415" y="4005064"/>
            <a:ext cx="1535113" cy="1539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5314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7504" y="188640"/>
            <a:ext cx="8816516" cy="6247864"/>
          </a:xfrm>
          <a:prstGeom prst="rect">
            <a:avLst/>
          </a:prstGeom>
          <a:noFill/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txBody>
          <a:bodyPr wrap="none" rtlCol="0">
            <a:spAutoFit/>
          </a:bodyPr>
          <a:lstStyle/>
          <a:p>
            <a:endParaRPr lang="ru-RU" sz="2800" b="1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Повторение ранее изученного материала</a:t>
            </a:r>
            <a:endParaRPr lang="ru-RU" sz="3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                             Решить устно: </a:t>
            </a:r>
          </a:p>
          <a:p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 №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983 (а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), №987</a:t>
            </a:r>
            <a:endParaRPr lang="ru-RU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Расположите в порядке убывания 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следующие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числа: –12; 17; –10; –23; 13; 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; –3,5;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7,2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; 1,6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Назвать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три числа, меньше:</a:t>
            </a:r>
          </a:p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а) –23;  б) –0,4;  в) 11,3. </a:t>
            </a:r>
          </a:p>
          <a:p>
            <a:r>
              <a:rPr lang="ru-RU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Назовите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три решения неравенства:</a:t>
            </a:r>
          </a:p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а) </a:t>
            </a:r>
            <a:r>
              <a:rPr lang="ru-RU" sz="3200" i="1" dirty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&lt; 0;   б) </a:t>
            </a:r>
            <a:r>
              <a:rPr lang="ru-RU" sz="3200" i="1" dirty="0"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&gt; 5;   в) </a:t>
            </a:r>
            <a:r>
              <a:rPr lang="ru-RU" sz="3200" i="1" dirty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&lt; –4.</a:t>
            </a:r>
          </a:p>
          <a:p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7" name="Picture 9" descr="C:\Documents and Settings\Скакалина\Local Settings\Temporary Internet Files\Content.IE5\AANL5JTZ\MP900309045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2636912"/>
            <a:ext cx="1512168" cy="1728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53728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27643"/>
            <a:ext cx="9145016" cy="68634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Закрепление.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  <a:p>
            <a:endParaRPr lang="ru-RU" sz="36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Решить № 976 (в; з; д; е) самостоятельно с проверкой.</a:t>
            </a:r>
          </a:p>
          <a:p>
            <a:endParaRPr lang="ru-RU" sz="36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2.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Решить № 980 (а; б; д; е) на доске и в тетрадях, № 980 (в; ж) самостоятельно.</a:t>
            </a:r>
          </a:p>
          <a:p>
            <a:endParaRPr lang="ru-RU" sz="36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3.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Между какими соседними целыми числами заключено число:</a:t>
            </a:r>
          </a:p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а) –4,5; б) 3,8;  в) 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	г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)  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  д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) –7 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 е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) 1,012?</a:t>
            </a:r>
          </a:p>
          <a:p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Ответ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запишите в виде двойного неравенства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5011" y="5143318"/>
            <a:ext cx="643756" cy="950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3032" y="5143318"/>
            <a:ext cx="650976" cy="8207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6771" y="5143318"/>
            <a:ext cx="378004" cy="7308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08037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 flipH="1">
            <a:off x="140660" y="260648"/>
            <a:ext cx="8823828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Решить самостоятельно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Расположите числа в порядке возрастания:</a:t>
            </a:r>
          </a:p>
          <a:p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) –2</a:t>
            </a:r>
          </a:p>
          <a:p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б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) </a:t>
            </a:r>
          </a:p>
          <a:p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8714" y="1586455"/>
            <a:ext cx="3699310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762" y="2609452"/>
            <a:ext cx="4142599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57655" y="3964587"/>
            <a:ext cx="844554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Решить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№ 989 и проверить ошибки самостоятельно по готовому решению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7782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84646" y="692696"/>
            <a:ext cx="8445548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Проверить ошибки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самостоятельно по готовому решению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sz="3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а) |</a:t>
            </a:r>
            <a:r>
              <a:rPr lang="ru-RU" sz="3200" i="1" dirty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| – |</a:t>
            </a:r>
            <a:r>
              <a:rPr lang="ru-RU" sz="3200" i="1" dirty="0"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| = |–64,1| – |–7,6| = 64,1 –7,6 = 56,5;</a:t>
            </a:r>
          </a:p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б) |</a:t>
            </a:r>
            <a:r>
              <a:rPr lang="ru-RU" sz="3200" i="1" dirty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| + |</a:t>
            </a:r>
            <a:r>
              <a:rPr lang="ru-RU" sz="3200" i="1" dirty="0"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| = |–54,5| + |52,8| = 54,5 + 52,8 = 107,3.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156176" y="4581128"/>
            <a:ext cx="2016224" cy="1724025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  <a:softEdge rad="1270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32107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88262"/>
            <a:ext cx="8712968" cy="63094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III. </a:t>
            </a: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Самостоятельная работа.</a:t>
            </a:r>
            <a:endParaRPr lang="ru-RU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i="1" dirty="0">
                <a:latin typeface="Times New Roman" pitchFamily="18" charset="0"/>
                <a:cs typeface="Times New Roman" pitchFamily="18" charset="0"/>
              </a:rPr>
              <a:t>Вариант 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</a:rPr>
              <a:t>I.</a:t>
            </a:r>
          </a:p>
          <a:p>
            <a:r>
              <a:rPr lang="ru-RU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1.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Сравните: а) –547 и 546;   б) –3,8 и –3,9;</a:t>
            </a:r>
          </a:p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в) –0,005 и –0,05;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г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) </a:t>
            </a:r>
          </a:p>
          <a:p>
            <a:r>
              <a:rPr lang="ru-RU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2.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Расположите числа 7,6; –8,9; 8,2; –7,7; 0,3; –0,1 в порядке возрастания.</a:t>
            </a:r>
          </a:p>
          <a:p>
            <a:r>
              <a:rPr lang="ru-RU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3.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Между какими соседними целыми числами заключено:</a:t>
            </a:r>
          </a:p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а)  –4</a:t>
            </a:r>
          </a:p>
          <a:p>
            <a:r>
              <a:rPr lang="ru-RU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4.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Запишите все целые числа, которые заключены между</a:t>
            </a:r>
          </a:p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а) –6,6 и 2;   б) –8,9 и –3,7.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896" y="1635107"/>
            <a:ext cx="5220072" cy="7277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4103617"/>
            <a:ext cx="2026156" cy="864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3344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-22275" y="33164"/>
            <a:ext cx="9041642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i="1" dirty="0">
                <a:latin typeface="Times New Roman" pitchFamily="18" charset="0"/>
                <a:cs typeface="Times New Roman" pitchFamily="18" charset="0"/>
              </a:rPr>
              <a:t>Вариант 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</a:rPr>
              <a:t>II.</a:t>
            </a:r>
          </a:p>
          <a:p>
            <a:r>
              <a:rPr lang="ru-RU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1.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Сравните: а) 506 и –509; б) –6,2 и –6,8; в) –0,001 и –0,0001; г)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	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   	д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) 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	      	 е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) </a:t>
            </a:r>
          </a:p>
          <a:p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2.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расположите числа –6,7; –3,8; 0,9; –4,2;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1,5 и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–1,1 в порядке убывания.</a:t>
            </a:r>
          </a:p>
          <a:p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Между какими соседними целыми числами заключено: а) –0,915;  б) –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8    ?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  <a:p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4.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Запишите все целые числа, которые заключены между:</a:t>
            </a:r>
          </a:p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а) –5,1 и –1,7;   б) –1,2 и 4,6.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957704"/>
            <a:ext cx="1248922" cy="792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8340" y="993707"/>
            <a:ext cx="1564313" cy="7560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1021950"/>
            <a:ext cx="1644602" cy="7570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496" y="3989627"/>
            <a:ext cx="454776" cy="8242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00370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188640"/>
            <a:ext cx="8784976" cy="5139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III. </a:t>
            </a:r>
            <a:r>
              <a:rPr lang="ru-RU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Итог урока: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. Повторить правила сравнения чисел.</a:t>
            </a:r>
          </a:p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2. Какое из чисел меньше:</a:t>
            </a:r>
          </a:p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а) –3 или –0,3;   б) –8  или –7;  в) –2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  или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–3</a:t>
            </a:r>
          </a:p>
          <a:p>
            <a:endParaRPr lang="ru-RU" sz="3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3. Решить уравнение (устно):</a:t>
            </a:r>
          </a:p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а) |</a:t>
            </a:r>
            <a:r>
              <a:rPr lang="ru-RU" sz="3200" i="1" dirty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| = 1;   б) |</a:t>
            </a:r>
            <a:r>
              <a:rPr lang="ru-RU" sz="3200" i="1" dirty="0"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| = 7,3;   в) |</a:t>
            </a:r>
            <a:r>
              <a:rPr lang="ru-RU" sz="3200" i="1" dirty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| = 0;   г) |у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|= 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IV: </a:t>
            </a:r>
            <a:r>
              <a:rPr lang="ru-RU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Задание на самоподготовку: 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выучить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правила п. 29, решить № 995 (г; д; е), 996, 997 (а).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562" y="1656694"/>
            <a:ext cx="415662" cy="7537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1656694"/>
            <a:ext cx="576064" cy="8362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31174" y="3068960"/>
            <a:ext cx="474340" cy="7642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40297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357</TotalTime>
  <Words>498</Words>
  <Application>Microsoft Office PowerPoint</Application>
  <PresentationFormat>Экран (4:3)</PresentationFormat>
  <Paragraphs>66</Paragraphs>
  <Slides>8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GYPNORION</dc:creator>
  <cp:lastModifiedBy>Ли</cp:lastModifiedBy>
  <cp:revision>52</cp:revision>
  <dcterms:created xsi:type="dcterms:W3CDTF">2011-11-13T18:17:04Z</dcterms:created>
  <dcterms:modified xsi:type="dcterms:W3CDTF">2012-02-25T21:29:09Z</dcterms:modified>
</cp:coreProperties>
</file>