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по станциям «Математический турнир», 7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Подготовила учитель математики ГБОУ СОШ №476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Спиридонова Ирина Владимировна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41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Станция 1. Разминка – 2 минуты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003232" cy="46064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Составьте фразу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062083" y="2967335"/>
            <a:ext cx="1019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53623" y="2967335"/>
            <a:ext cx="980460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те</a:t>
            </a:r>
            <a:endParaRPr lang="ru-RU" sz="7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71998" y="3367444"/>
            <a:ext cx="1019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63688" y="3090445"/>
            <a:ext cx="8386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12160" y="5229200"/>
            <a:ext cx="22252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ка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37987" y="4308332"/>
            <a:ext cx="915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ца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72200" y="2521987"/>
            <a:ext cx="1005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83034" y="4581128"/>
            <a:ext cx="915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ца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000370" y="4639008"/>
            <a:ext cx="1143262" cy="120032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</a:t>
            </a:r>
            <a:endParaRPr lang="ru-RU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728539" y="3792130"/>
            <a:ext cx="3962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87513" y="2348880"/>
            <a:ext cx="856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ук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3700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Станция 2. Найдите корни числительных в сказке о Пятачке – 2 минуты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7272808" cy="5040559"/>
          </a:xfrm>
          <a:effectLst>
            <a:softEdge rad="635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Путешествие Пятачка</a:t>
            </a:r>
            <a:endParaRPr lang="ru-RU" b="1" dirty="0"/>
          </a:p>
          <a:p>
            <a:r>
              <a:rPr lang="ru-RU" sz="2600" dirty="0" smtClean="0"/>
              <a:t>Однажды в пятницу Пятачку стало одиноко, и он решил прогуляться по столице. Надел свои трикотажные штанишки. Оставил на столе около цветочного горшка со столетником записку семье, где сообщал о своей прогулке.</a:t>
            </a:r>
          </a:p>
          <a:p>
            <a:r>
              <a:rPr lang="ru-RU" sz="2600" dirty="0" smtClean="0"/>
              <a:t>Выходя из дома, Пятачок выключил газ и электричество. Сразу во дворе около подвала Пятачок встретил знакомого столяра, который чинил частокол. Пятачок вышел на проспект, где проходила забастовка зубных врачей. Возле столба стоял постовой и держал в руке свисток. Когда Пятачок проходил мимо платной стоянки машин, на него подозрительно посмотрел сторож. Пятачок отвернулся и стал разглядывать витрину магазина. Внутри магазина Пятачок встретил Винни-Пуха. У Винни была новая стрижка. Он изучал стоимость грибного салата из лисичек и опят с семечками подсолнуха. При этом Винни почёсывал свою левую пятку. «Винни!» – воскликнул Пятачок. – «Вытри слюни! Это еда только для бестолковых медведей. Лучше идем играть в пятнашки и снежки. Смотри какая чудесная погода!»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140968"/>
            <a:ext cx="1876609" cy="27097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8042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3. Геометрическая – 5 минут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171" y="1628800"/>
            <a:ext cx="8147248" cy="21888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1) Провести прямую линию так, чтобы она пересекала все стороны треугольника.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2) Дать определения медианы, биссектрисы и высоты треугольника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3) Дать определение параллельных прямых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9" name="Picture 5" descr="C:\Users\Татья\AppData\Local\Microsoft\Windows\Temporary Internet Files\Content.IE5\7YGQIFY8\MC900432645[2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645024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25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Станция 4. Арифметическая</a:t>
            </a:r>
            <a:r>
              <a:rPr lang="en-US" dirty="0" smtClean="0"/>
              <a:t> – 4 </a:t>
            </a:r>
            <a:r>
              <a:rPr lang="ru-RU" dirty="0" smtClean="0"/>
              <a:t>минуты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1) Возведите в пятую степень 10с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2) Разложите на множители 5   -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5   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3) Запишите число в стандартном виде 3200*10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4) Сколько получится десятков, если 2*30 ?</a:t>
            </a:r>
          </a:p>
          <a:p>
            <a:r>
              <a:rPr lang="ru-RU" dirty="0" smtClean="0"/>
              <a:t>5) Когда </a:t>
            </a:r>
            <a:r>
              <a:rPr lang="ru-RU" dirty="0"/>
              <a:t>произведение двух чисел равно нулю?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1" name="Picture 3" descr="C:\Users\Татья\AppData\Local\Microsoft\Windows\Temporary Internet Files\Content.IE5\ZPG124PS\MC9004348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97152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16121" y="200388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n+1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2451" y="197310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8264" y="242657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2" name="Picture 4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467" y="3786910"/>
            <a:ext cx="3591243" cy="3071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94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5. Алгебраическая – 4 минуты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1) Что значит разложить на множители?</a:t>
            </a:r>
          </a:p>
          <a:p>
            <a:r>
              <a:rPr lang="ru-RU" dirty="0" smtClean="0"/>
              <a:t>2) Какой многочлен можно назвать «многочленом стандартного вида»?</a:t>
            </a:r>
          </a:p>
          <a:p>
            <a:r>
              <a:rPr lang="ru-RU" dirty="0" smtClean="0"/>
              <a:t>3) Какие члены называются подобными?</a:t>
            </a:r>
          </a:p>
          <a:p>
            <a:r>
              <a:rPr lang="ru-RU" dirty="0" smtClean="0"/>
              <a:t>4) В каком случае произведение двух чисел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равно 1?</a:t>
            </a:r>
          </a:p>
          <a:p>
            <a:r>
              <a:rPr lang="ru-RU" dirty="0" smtClean="0"/>
              <a:t>5) В каком случае произведение равно</a:t>
            </a:r>
          </a:p>
          <a:p>
            <a:pPr marL="0" indent="0">
              <a:buNone/>
            </a:pPr>
            <a:r>
              <a:rPr lang="ru-RU" dirty="0" smtClean="0"/>
              <a:t>         одному из множителей?</a:t>
            </a:r>
            <a:endParaRPr lang="ru-RU" dirty="0"/>
          </a:p>
        </p:txBody>
      </p:sp>
      <p:pic>
        <p:nvPicPr>
          <p:cNvPr id="3074" name="Picture 2" descr="C:\Users\Татья\AppData\Local\Microsoft\Windows\Temporary Internet Files\Content.IE5\LGHZ4LY3\MC90042826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212976"/>
            <a:ext cx="2949862" cy="281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5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Станция 6. Историческая – 7 минут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628800"/>
            <a:ext cx="2697473" cy="4525963"/>
          </a:xfrm>
        </p:spPr>
      </p:pic>
      <p:sp>
        <p:nvSpPr>
          <p:cNvPr id="5" name="TextBox 4"/>
          <p:cNvSpPr txBox="1"/>
          <p:nvPr/>
        </p:nvSpPr>
        <p:spPr>
          <a:xfrm>
            <a:off x="323528" y="1556792"/>
            <a:ext cx="5256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Необходимо выбрать из следующего списка фамилии известных математиков и рассказать немного о каждом: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907704" y="2852936"/>
            <a:ext cx="2448272" cy="3539430"/>
          </a:xfrm>
          <a:prstGeom prst="rect">
            <a:avLst/>
          </a:prstGeom>
          <a:scene3d>
            <a:camera prst="obliqueBottomLef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err="1" smtClean="0"/>
              <a:t>Барто</a:t>
            </a:r>
            <a:endParaRPr lang="ru-RU" sz="2800" dirty="0" smtClean="0"/>
          </a:p>
          <a:p>
            <a:r>
              <a:rPr lang="ru-RU" sz="2800" dirty="0" smtClean="0"/>
              <a:t>Эвклид</a:t>
            </a:r>
          </a:p>
          <a:p>
            <a:r>
              <a:rPr lang="ru-RU" sz="2800" dirty="0" smtClean="0"/>
              <a:t>Менделеев</a:t>
            </a:r>
          </a:p>
          <a:p>
            <a:r>
              <a:rPr lang="ru-RU" sz="2800" dirty="0" smtClean="0"/>
              <a:t>Ленин</a:t>
            </a:r>
          </a:p>
          <a:p>
            <a:r>
              <a:rPr lang="ru-RU" sz="2800" dirty="0" smtClean="0"/>
              <a:t>Ковалевская</a:t>
            </a:r>
          </a:p>
          <a:p>
            <a:r>
              <a:rPr lang="ru-RU" sz="2800" dirty="0" smtClean="0"/>
              <a:t>Пифагор</a:t>
            </a:r>
          </a:p>
          <a:p>
            <a:r>
              <a:rPr lang="ru-RU" sz="2800" dirty="0" smtClean="0"/>
              <a:t>Аристотель</a:t>
            </a:r>
          </a:p>
          <a:p>
            <a:r>
              <a:rPr lang="ru-RU" sz="2800" dirty="0" smtClean="0"/>
              <a:t>Гиппиус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817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Молодцы!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988840"/>
            <a:ext cx="87129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Время наградить победителей!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103" name="Picture 7" descr="C:\Users\Татья\AppData\Local\Microsoft\Windows\Temporary Internet Files\Content.IE5\FGLDHWEG\MC90042810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861048"/>
            <a:ext cx="2660563" cy="246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20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69</TotalTime>
  <Words>402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Паркет</vt:lpstr>
      <vt:lpstr>Игра по станциям «Математический турнир», 7 класс</vt:lpstr>
      <vt:lpstr>Станция 1. Разминка – 2 минуты</vt:lpstr>
      <vt:lpstr>Станция 2. Найдите корни числительных в сказке о Пятачке – 2 минуты</vt:lpstr>
      <vt:lpstr>Станция 3. Геометрическая – 5 минут</vt:lpstr>
      <vt:lpstr>Станция 4. Арифметическая – 4 минуты</vt:lpstr>
      <vt:lpstr>Станция 5. Алгебраическая – 4 минуты</vt:lpstr>
      <vt:lpstr>Станция 6. Историческая – 7 минут</vt:lpstr>
      <vt:lpstr>Молодцы!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по станциям «Математический турнир», 7 класс</dc:title>
  <dc:creator>Татьяна</dc:creator>
  <cp:lastModifiedBy>Татьяна</cp:lastModifiedBy>
  <cp:revision>7</cp:revision>
  <dcterms:created xsi:type="dcterms:W3CDTF">2012-09-18T13:11:03Z</dcterms:created>
  <dcterms:modified xsi:type="dcterms:W3CDTF">2012-09-18T16:59:04Z</dcterms:modified>
</cp:coreProperties>
</file>