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7931-D1FA-49D6-8CF7-9440CB3153C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E5BF-0385-4D8B-8D48-964F237A1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37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7931-D1FA-49D6-8CF7-9440CB3153C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E5BF-0385-4D8B-8D48-964F237A1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33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7931-D1FA-49D6-8CF7-9440CB3153C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E5BF-0385-4D8B-8D48-964F237A1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30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7931-D1FA-49D6-8CF7-9440CB3153C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E5BF-0385-4D8B-8D48-964F237A1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19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7931-D1FA-49D6-8CF7-9440CB3153C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E5BF-0385-4D8B-8D48-964F237A1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71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7931-D1FA-49D6-8CF7-9440CB3153C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E5BF-0385-4D8B-8D48-964F237A1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51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7931-D1FA-49D6-8CF7-9440CB3153C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E5BF-0385-4D8B-8D48-964F237A1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81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7931-D1FA-49D6-8CF7-9440CB3153C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E5BF-0385-4D8B-8D48-964F237A1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89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7931-D1FA-49D6-8CF7-9440CB3153C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E5BF-0385-4D8B-8D48-964F237A1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49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7931-D1FA-49D6-8CF7-9440CB3153C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E5BF-0385-4D8B-8D48-964F237A1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02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7931-D1FA-49D6-8CF7-9440CB3153C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E5BF-0385-4D8B-8D48-964F237A1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16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47931-D1FA-49D6-8CF7-9440CB3153C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5E5BF-0385-4D8B-8D48-964F237A1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72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Растрёпанный </a:t>
            </a:r>
            <a:r>
              <a:rPr lang="ru-RU" dirty="0" smtClean="0"/>
              <a:t>воробей</a:t>
            </a:r>
            <a:br>
              <a:rPr lang="ru-RU" dirty="0" smtClean="0"/>
            </a:br>
            <a:r>
              <a:rPr lang="ru-RU" dirty="0" smtClean="0"/>
              <a:t>21.01.14</a:t>
            </a:r>
            <a:br>
              <a:rPr lang="ru-RU" dirty="0" smtClean="0"/>
            </a:br>
            <a:r>
              <a:rPr lang="ru-RU" dirty="0" smtClean="0"/>
              <a:t>открытый урок </a:t>
            </a:r>
            <a:r>
              <a:rPr lang="ru-RU" smtClean="0"/>
              <a:t>для родителей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Константин Паустовский</a:t>
            </a:r>
          </a:p>
          <a:p>
            <a:r>
              <a:rPr lang="ru-RU" dirty="0" smtClean="0"/>
              <a:t>«Растрёпанный воробей»</a:t>
            </a:r>
          </a:p>
          <a:p>
            <a:r>
              <a:rPr lang="ru-RU" dirty="0" smtClean="0"/>
              <a:t>Рубцова Марина Владимировна </a:t>
            </a:r>
          </a:p>
          <a:p>
            <a:r>
              <a:rPr lang="ru-RU" dirty="0" smtClean="0"/>
              <a:t>4 класс </a:t>
            </a:r>
          </a:p>
          <a:p>
            <a:r>
              <a:rPr lang="ru-RU" dirty="0" smtClean="0"/>
              <a:t>Школа </a:t>
            </a:r>
            <a:r>
              <a:rPr lang="ru-RU" dirty="0" err="1" smtClean="0"/>
              <a:t>россии</a:t>
            </a: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780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550" y="404664"/>
            <a:ext cx="2213042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наковальня</a:t>
            </a:r>
            <a:endParaRPr lang="ru-RU" sz="3200" dirty="0"/>
          </a:p>
        </p:txBody>
      </p:sp>
      <p:pic>
        <p:nvPicPr>
          <p:cNvPr id="5122" name="Picture 2" descr="C:\Users\Марина\Desktop\буквы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885" y="116632"/>
            <a:ext cx="3220293" cy="2135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Марина\Desktop\буквы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578405"/>
            <a:ext cx="2592288" cy="320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8550" y="2251826"/>
            <a:ext cx="71439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Это инструмент для </a:t>
            </a:r>
          </a:p>
          <a:p>
            <a:r>
              <a:rPr lang="ru-RU" sz="4000" dirty="0" smtClean="0"/>
              <a:t>кузнечной обработки металлов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368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162256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Вопросы: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023885" y="359443"/>
            <a:ext cx="690701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1.Железный кузнец в часах </a:t>
            </a:r>
            <a:r>
              <a:rPr lang="ru-RU" sz="2400" u="sng" dirty="0" smtClean="0"/>
              <a:t>опустил</a:t>
            </a:r>
            <a:r>
              <a:rPr lang="ru-RU" sz="2400" dirty="0" smtClean="0"/>
              <a:t> молот?</a:t>
            </a:r>
          </a:p>
          <a:p>
            <a:r>
              <a:rPr lang="ru-RU" sz="2400" dirty="0" smtClean="0"/>
              <a:t>2.Кузнец ударил по наковальне </a:t>
            </a:r>
            <a:r>
              <a:rPr lang="ru-RU" sz="2400" u="sng" dirty="0" smtClean="0"/>
              <a:t>8 раз</a:t>
            </a:r>
            <a:r>
              <a:rPr lang="ru-RU" sz="2400" dirty="0" smtClean="0"/>
              <a:t>?</a:t>
            </a:r>
          </a:p>
          <a:p>
            <a:r>
              <a:rPr lang="ru-RU" sz="2400" dirty="0" smtClean="0"/>
              <a:t>3.С поднятой рукой кузнец простоял целых</a:t>
            </a:r>
          </a:p>
          <a:p>
            <a:r>
              <a:rPr lang="ru-RU" sz="2400" u="sng" dirty="0"/>
              <a:t> </a:t>
            </a:r>
            <a:r>
              <a:rPr lang="ru-RU" sz="2400" u="sng" dirty="0" smtClean="0"/>
              <a:t>      два часа</a:t>
            </a:r>
            <a:r>
              <a:rPr lang="ru-RU" sz="2400" dirty="0" smtClean="0"/>
              <a:t>?</a:t>
            </a:r>
          </a:p>
          <a:p>
            <a:r>
              <a:rPr lang="ru-RU" sz="2400" dirty="0" smtClean="0"/>
              <a:t>4.Маша стояла </a:t>
            </a:r>
            <a:r>
              <a:rPr lang="ru-RU" sz="2400" u="sng" dirty="0" smtClean="0"/>
              <a:t>у окна</a:t>
            </a:r>
            <a:r>
              <a:rPr lang="ru-RU" sz="2400" dirty="0" smtClean="0"/>
              <a:t>?</a:t>
            </a:r>
          </a:p>
          <a:p>
            <a:r>
              <a:rPr lang="ru-RU" sz="2400" dirty="0" smtClean="0"/>
              <a:t>5.Мама ушла </a:t>
            </a:r>
            <a:r>
              <a:rPr lang="ru-RU" sz="2400" u="sng" dirty="0" smtClean="0"/>
              <a:t>в театр</a:t>
            </a:r>
            <a:r>
              <a:rPr lang="ru-RU" sz="2400" dirty="0" smtClean="0"/>
              <a:t>?</a:t>
            </a:r>
          </a:p>
          <a:p>
            <a:r>
              <a:rPr lang="ru-RU" sz="2400" dirty="0" smtClean="0"/>
              <a:t>6.Театр был огромный </a:t>
            </a:r>
            <a:r>
              <a:rPr lang="ru-RU" sz="2400" u="sng" dirty="0" smtClean="0"/>
              <a:t>с деревянными </a:t>
            </a:r>
            <a:r>
              <a:rPr lang="ru-RU" sz="2400" dirty="0" smtClean="0"/>
              <a:t>колоннами?</a:t>
            </a:r>
          </a:p>
          <a:p>
            <a:r>
              <a:rPr lang="ru-RU" sz="2400" dirty="0" smtClean="0"/>
              <a:t>7.На крыше театра были чугунные </a:t>
            </a:r>
            <a:r>
              <a:rPr lang="ru-RU" sz="2400" u="sng" dirty="0" smtClean="0"/>
              <a:t>лошади</a:t>
            </a:r>
            <a:r>
              <a:rPr lang="ru-RU" sz="2400" dirty="0" smtClean="0"/>
              <a:t>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608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Марина\Desktop\буквы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578" y="3356992"/>
            <a:ext cx="4217935" cy="2586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Марина\Desktop\буквы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3772419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17385" y="1624444"/>
            <a:ext cx="4492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Большой театр в Москве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2219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997839"/>
            <a:ext cx="6120680" cy="41549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Разминка ( папка с таблицами)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  Упражнения: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  по 30сек. – 3раза – стр.12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   стр.12 – 1абзац -  наизусть за 1 мин.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   стр.13 -  чтение в паре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   стр.14 -  чтение «вверх ногами» - до     середины страницы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   тоже самое  - обычное чтение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   стр. 14 – от середины страницы чтение с листком сверху  -  «огонь»</a:t>
            </a:r>
          </a:p>
          <a:p>
            <a:r>
              <a:rPr lang="ru-RU" sz="2400" dirty="0" smtClean="0"/>
              <a:t>3. Успеть за 1 минуту – </a:t>
            </a:r>
            <a:r>
              <a:rPr lang="ru-RU" sz="2400" dirty="0" err="1" smtClean="0"/>
              <a:t>стр</a:t>
            </a:r>
            <a:r>
              <a:rPr lang="ru-RU" sz="2400" dirty="0" smtClean="0"/>
              <a:t> 15 –  120 слов.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5696" y="836712"/>
            <a:ext cx="3694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Работаем с текстом: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180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548680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556792"/>
            <a:ext cx="744037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1.Ворона ждала ,когда Петровна </a:t>
            </a:r>
            <a:r>
              <a:rPr lang="ru-RU" sz="2400" u="sng" dirty="0" smtClean="0"/>
              <a:t>откроет</a:t>
            </a:r>
            <a:r>
              <a:rPr lang="ru-RU" sz="2400" dirty="0" smtClean="0"/>
              <a:t> форточку?     </a:t>
            </a:r>
          </a:p>
          <a:p>
            <a:endParaRPr lang="ru-RU" sz="2400" dirty="0"/>
          </a:p>
          <a:p>
            <a:r>
              <a:rPr lang="ru-RU" sz="2400" dirty="0" smtClean="0"/>
              <a:t>2.Она торопилась, забывала вытереть  лапы о ковёр и </a:t>
            </a:r>
          </a:p>
          <a:p>
            <a:r>
              <a:rPr lang="ru-RU" sz="2400" dirty="0" smtClean="0"/>
              <a:t>Оставляла на столе </a:t>
            </a:r>
            <a:r>
              <a:rPr lang="ru-RU" sz="2400" u="sng" dirty="0" smtClean="0"/>
              <a:t>грязные </a:t>
            </a:r>
            <a:r>
              <a:rPr lang="ru-RU" sz="2400" dirty="0" smtClean="0"/>
              <a:t>следы?</a:t>
            </a:r>
          </a:p>
          <a:p>
            <a:endParaRPr lang="ru-RU" sz="2400" dirty="0" smtClean="0"/>
          </a:p>
          <a:p>
            <a:r>
              <a:rPr lang="ru-RU" sz="2400" dirty="0" smtClean="0"/>
              <a:t>3.Чаще всего ворона таскала </a:t>
            </a:r>
            <a:r>
              <a:rPr lang="ru-RU" sz="2400" u="sng" dirty="0" smtClean="0"/>
              <a:t>сахар, печенье и колбасу</a:t>
            </a:r>
            <a:r>
              <a:rPr lang="ru-RU" sz="2400" dirty="0" smtClean="0"/>
              <a:t>?</a:t>
            </a:r>
          </a:p>
          <a:p>
            <a:endParaRPr lang="ru-RU" sz="2400" dirty="0"/>
          </a:p>
          <a:p>
            <a:r>
              <a:rPr lang="ru-RU" sz="2400" dirty="0" smtClean="0"/>
              <a:t>4.Жила ворона в заколоченном на зиму </a:t>
            </a:r>
            <a:r>
              <a:rPr lang="ru-RU" sz="2400" u="sng" dirty="0" smtClean="0"/>
              <a:t>ларьке</a:t>
            </a:r>
            <a:r>
              <a:rPr lang="ru-RU" sz="2400" dirty="0" smtClean="0"/>
              <a:t>?</a:t>
            </a:r>
          </a:p>
          <a:p>
            <a:endParaRPr lang="ru-RU" sz="2400" dirty="0"/>
          </a:p>
          <a:p>
            <a:r>
              <a:rPr lang="ru-RU" sz="2400" dirty="0" smtClean="0"/>
              <a:t>5.Ворона была </a:t>
            </a:r>
            <a:r>
              <a:rPr lang="ru-RU" sz="2400" u="sng" dirty="0" smtClean="0"/>
              <a:t>скупая и сварливая?</a:t>
            </a:r>
            <a:endParaRPr lang="ru-RU" sz="2400" u="sng" dirty="0"/>
          </a:p>
        </p:txBody>
      </p:sp>
    </p:spTree>
    <p:extLst>
      <p:ext uri="{BB962C8B-B14F-4D97-AF65-F5344CB8AC3E}">
        <p14:creationId xmlns:p14="http://schemas.microsoft.com/office/powerpoint/2010/main" val="336743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781711"/>
            <a:ext cx="740003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Двухстороннее чтение</a:t>
            </a:r>
            <a:r>
              <a:rPr lang="ru-RU" dirty="0" smtClean="0"/>
              <a:t>: </a:t>
            </a:r>
            <a:r>
              <a:rPr lang="ru-RU" sz="2000" dirty="0" smtClean="0"/>
              <a:t>по слову </a:t>
            </a:r>
            <a:r>
              <a:rPr lang="ru-RU" sz="3600" dirty="0" smtClean="0"/>
              <a:t>«Прыжок»</a:t>
            </a:r>
          </a:p>
          <a:p>
            <a:endParaRPr lang="ru-RU" sz="3600" dirty="0" smtClean="0"/>
          </a:p>
          <a:p>
            <a:r>
              <a:rPr lang="ru-RU" sz="3600" dirty="0"/>
              <a:t>п</a:t>
            </a:r>
            <a:r>
              <a:rPr lang="ru-RU" sz="3600" dirty="0" smtClean="0"/>
              <a:t>ерепрыгиваем на другую страницу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5366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Марина\Desktop\буквы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72885"/>
            <a:ext cx="748883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25459"/>
            <a:ext cx="9303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Рассмотрите внимательно - опишите картинку письменно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27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185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260648"/>
            <a:ext cx="7264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Рассмотрите ещё раз   -   дополните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18" name="Picture 2" descr="C:\Users\Марина\Desktop\буквы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890718"/>
            <a:ext cx="7872874" cy="563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41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476672"/>
            <a:ext cx="3708066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Домашнее задание: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2204864"/>
            <a:ext cx="7149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err="1" smtClean="0"/>
              <a:t>Стр</a:t>
            </a:r>
            <a:r>
              <a:rPr lang="ru-RU" sz="4000" dirty="0" smtClean="0"/>
              <a:t> . 12 – 15 читаем по решётке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1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052736"/>
            <a:ext cx="6935873" cy="19389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4000" dirty="0" smtClean="0"/>
              <a:t>Проверка домашнего задания:</a:t>
            </a:r>
          </a:p>
          <a:p>
            <a:r>
              <a:rPr lang="ru-RU" sz="4000" dirty="0" smtClean="0"/>
              <a:t>Стр. 8 </a:t>
            </a:r>
          </a:p>
          <a:p>
            <a:r>
              <a:rPr lang="ru-RU" sz="4000" dirty="0" smtClean="0"/>
              <a:t>Чтение по решётке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79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836712"/>
            <a:ext cx="1993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Скороговорка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276872"/>
            <a:ext cx="7357014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4000" dirty="0" smtClean="0"/>
              <a:t>Проворонила ворона воронёнка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7" name="Picture 3" descr="C:\Users\Марина\Desktop\буквы\Voro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655" y="4301651"/>
            <a:ext cx="2107952" cy="210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Марина\Desktop\буквы\daj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00191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98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1855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Фотоглаз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07904" y="116632"/>
            <a:ext cx="2366930" cy="52629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4800" dirty="0"/>
              <a:t>х</a:t>
            </a:r>
            <a:r>
              <a:rPr lang="ru-RU" sz="4800" dirty="0" smtClean="0"/>
              <a:t>орошо</a:t>
            </a:r>
          </a:p>
          <a:p>
            <a:r>
              <a:rPr lang="ru-RU" sz="4800" dirty="0"/>
              <a:t>с</a:t>
            </a:r>
            <a:r>
              <a:rPr lang="ru-RU" sz="4800" dirty="0" smtClean="0"/>
              <a:t>толица</a:t>
            </a:r>
          </a:p>
          <a:p>
            <a:r>
              <a:rPr lang="ru-RU" sz="4800" dirty="0"/>
              <a:t>л</a:t>
            </a:r>
            <a:r>
              <a:rPr lang="ru-RU" sz="4800" dirty="0" smtClean="0"/>
              <a:t>юбить</a:t>
            </a:r>
          </a:p>
          <a:p>
            <a:r>
              <a:rPr lang="ru-RU" sz="4800" dirty="0"/>
              <a:t>и</a:t>
            </a:r>
            <a:r>
              <a:rPr lang="ru-RU" sz="4800" dirty="0" smtClean="0"/>
              <a:t>грать</a:t>
            </a:r>
          </a:p>
          <a:p>
            <a:r>
              <a:rPr lang="ru-RU" sz="4800" dirty="0"/>
              <a:t>п</a:t>
            </a:r>
            <a:r>
              <a:rPr lang="ru-RU" sz="4800" dirty="0" smtClean="0"/>
              <a:t>роцесс</a:t>
            </a:r>
          </a:p>
          <a:p>
            <a:r>
              <a:rPr lang="ru-RU" sz="4800" dirty="0"/>
              <a:t>а</a:t>
            </a:r>
            <a:r>
              <a:rPr lang="ru-RU" sz="4800" dirty="0" smtClean="0"/>
              <a:t>втобус</a:t>
            </a:r>
          </a:p>
          <a:p>
            <a:r>
              <a:rPr lang="ru-RU" sz="4800" dirty="0" smtClean="0"/>
              <a:t>серебро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94840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92255"/>
            <a:ext cx="4669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Выберите синоним из рядя слов:</a:t>
            </a:r>
            <a:endParaRPr lang="ru-RU" sz="2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29151" y="553920"/>
            <a:ext cx="671440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Выручить</a:t>
            </a:r>
            <a:r>
              <a:rPr lang="ru-RU" dirty="0" smtClean="0"/>
              <a:t>  -  </a:t>
            </a:r>
            <a:r>
              <a:rPr lang="ru-RU" sz="2400" dirty="0" smtClean="0"/>
              <a:t>прийти в гости, прийти к заключению,</a:t>
            </a:r>
          </a:p>
          <a:p>
            <a:r>
              <a:rPr lang="ru-RU" sz="2400" dirty="0" smtClean="0"/>
              <a:t> прийти к выводу,</a:t>
            </a:r>
          </a:p>
          <a:p>
            <a:r>
              <a:rPr lang="ru-RU" sz="2400" dirty="0" smtClean="0"/>
              <a:t> прийти на помощь.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916832"/>
            <a:ext cx="8817286" cy="892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Понравиться</a:t>
            </a:r>
            <a:r>
              <a:rPr lang="ru-RU" dirty="0" smtClean="0"/>
              <a:t>  </a:t>
            </a:r>
            <a:r>
              <a:rPr lang="ru-RU" sz="2400" dirty="0" smtClean="0"/>
              <a:t>-  расположить на местности, расположить к себе,</a:t>
            </a:r>
          </a:p>
          <a:p>
            <a:r>
              <a:rPr lang="ru-RU" sz="2400" dirty="0"/>
              <a:t>р</a:t>
            </a:r>
            <a:r>
              <a:rPr lang="ru-RU" sz="2400" dirty="0" smtClean="0"/>
              <a:t>асположиться у реки, расположиться как дома.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2924944"/>
            <a:ext cx="6876626" cy="12618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/>
              <a:t>Знать</a:t>
            </a:r>
            <a:r>
              <a:rPr lang="ru-RU" dirty="0" smtClean="0"/>
              <a:t>  -  </a:t>
            </a:r>
            <a:r>
              <a:rPr lang="ru-RU" sz="2400" dirty="0" smtClean="0"/>
              <a:t>иметь представление, иметь способности,</a:t>
            </a:r>
          </a:p>
          <a:p>
            <a:r>
              <a:rPr lang="ru-RU" sz="2400" dirty="0" smtClean="0"/>
              <a:t> иметь достоинства,</a:t>
            </a:r>
          </a:p>
          <a:p>
            <a:r>
              <a:rPr lang="ru-RU" sz="2400" dirty="0"/>
              <a:t>и</a:t>
            </a:r>
            <a:r>
              <a:rPr lang="ru-RU" sz="2400" dirty="0" smtClean="0"/>
              <a:t>меть недостатки,.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4365104"/>
            <a:ext cx="6827575" cy="12618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Верить </a:t>
            </a:r>
            <a:r>
              <a:rPr lang="ru-RU" dirty="0" smtClean="0"/>
              <a:t> -  </a:t>
            </a:r>
            <a:r>
              <a:rPr lang="ru-RU" sz="2400" dirty="0" smtClean="0"/>
              <a:t>принимать в секцию, принимать гостей,</a:t>
            </a:r>
          </a:p>
          <a:p>
            <a:r>
              <a:rPr lang="ru-RU" sz="2400" dirty="0" smtClean="0"/>
              <a:t> принимать товар,</a:t>
            </a:r>
          </a:p>
          <a:p>
            <a:r>
              <a:rPr lang="ru-RU" sz="2400" dirty="0" smtClean="0"/>
              <a:t>принимать за истину.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630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7792518" cy="30469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КонстантинГеоргиевичПаустовскийрусский</a:t>
            </a:r>
            <a:endParaRPr lang="ru-RU" sz="3200" dirty="0" smtClean="0"/>
          </a:p>
          <a:p>
            <a:r>
              <a:rPr lang="ru-RU" sz="3200" dirty="0"/>
              <a:t>п</a:t>
            </a:r>
            <a:r>
              <a:rPr lang="ru-RU" sz="3200" dirty="0" smtClean="0"/>
              <a:t>исательродилсявМосквев1892годувсемье</a:t>
            </a:r>
          </a:p>
          <a:p>
            <a:r>
              <a:rPr lang="ru-RU" sz="3200" dirty="0" err="1"/>
              <a:t>ж</a:t>
            </a:r>
            <a:r>
              <a:rPr lang="ru-RU" sz="3200" dirty="0" err="1" smtClean="0"/>
              <a:t>елезнодорожникавсемьебылочетверо</a:t>
            </a:r>
            <a:endParaRPr lang="ru-RU" sz="3200" dirty="0" smtClean="0"/>
          </a:p>
          <a:p>
            <a:r>
              <a:rPr lang="ru-RU" sz="3200" dirty="0"/>
              <a:t>д</a:t>
            </a:r>
            <a:r>
              <a:rPr lang="ru-RU" sz="3200" dirty="0" smtClean="0"/>
              <a:t>етейтроебратьевиоднасестрас1898года</a:t>
            </a:r>
          </a:p>
          <a:p>
            <a:r>
              <a:rPr lang="ru-RU" sz="3200" dirty="0" err="1" smtClean="0"/>
              <a:t>жилнаУкраиневегопроизведенияхсоздан</a:t>
            </a:r>
            <a:endParaRPr lang="ru-RU" sz="3200" dirty="0" smtClean="0"/>
          </a:p>
          <a:p>
            <a:r>
              <a:rPr lang="ru-RU" sz="3200" dirty="0" err="1"/>
              <a:t>я</a:t>
            </a:r>
            <a:r>
              <a:rPr lang="ru-RU" sz="3200" dirty="0" err="1" smtClean="0"/>
              <a:t>ркийобразприродыродногокрая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2050" name="Picture 2" descr="C:\Users\Марина\Desktop\буквы\1264f595d3c3efedd31df0d51f0a84b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3717032"/>
            <a:ext cx="365257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4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11214"/>
            <a:ext cx="141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Вопросы: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953722" y="542046"/>
            <a:ext cx="71964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1.Где родился К. Паустовский?</a:t>
            </a:r>
          </a:p>
          <a:p>
            <a:r>
              <a:rPr lang="ru-RU" sz="3600" dirty="0" smtClean="0"/>
              <a:t>2.В какой семье он родился?</a:t>
            </a:r>
          </a:p>
          <a:p>
            <a:r>
              <a:rPr lang="ru-RU" sz="3600" dirty="0" smtClean="0"/>
              <a:t>3. Сколько детей было в семье?</a:t>
            </a:r>
          </a:p>
          <a:p>
            <a:r>
              <a:rPr lang="ru-RU" sz="3600" dirty="0" smtClean="0"/>
              <a:t>4.Где он жил с 1898 года?</a:t>
            </a:r>
          </a:p>
          <a:p>
            <a:r>
              <a:rPr lang="ru-RU" sz="3600" dirty="0" smtClean="0"/>
              <a:t>5. Образ чего создал Паустовский</a:t>
            </a:r>
          </a:p>
          <a:p>
            <a:r>
              <a:rPr lang="ru-RU" sz="3600" dirty="0"/>
              <a:t>в</a:t>
            </a:r>
            <a:r>
              <a:rPr lang="ru-RU" sz="3600" dirty="0" smtClean="0"/>
              <a:t> своих произведениях</a:t>
            </a:r>
            <a:r>
              <a:rPr lang="ru-RU" sz="2400" dirty="0" smtClean="0"/>
              <a:t>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3953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рина\Desktop\буквы\0020-020-Konstantin-Paustovski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6114"/>
            <a:ext cx="7272808" cy="545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5640" y="5949280"/>
            <a:ext cx="7596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К. Паустовский умер в Москве в 1968 году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40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Марина\Desktop\буквы\p0001_d1ef6b1a40c66fa92b877b191c2a80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764704"/>
            <a:ext cx="5832647" cy="429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24328" y="1772816"/>
            <a:ext cx="1160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Стр.12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5589240"/>
            <a:ext cx="2242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аудиослежение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650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404</Words>
  <Application>Microsoft Office PowerPoint</Application>
  <PresentationFormat>Экран (4:3)</PresentationFormat>
  <Paragraphs>88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Calibri</vt:lpstr>
      <vt:lpstr>Тема Office</vt:lpstr>
      <vt:lpstr>Растрёпанный воробей 21.01.14 открытый урок для родителей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24.01.14</dc:title>
  <dc:creator>Марина</dc:creator>
  <cp:lastModifiedBy>Рубцова Марина</cp:lastModifiedBy>
  <cp:revision>18</cp:revision>
  <dcterms:created xsi:type="dcterms:W3CDTF">2014-01-19T12:12:47Z</dcterms:created>
  <dcterms:modified xsi:type="dcterms:W3CDTF">2015-03-25T10:47:09Z</dcterms:modified>
</cp:coreProperties>
</file>