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A32-DADE-49AD-884D-016CCD5A1FE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665-0D68-4D3B-ADE9-FC9978288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25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A32-DADE-49AD-884D-016CCD5A1FE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665-0D68-4D3B-ADE9-FC9978288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80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A32-DADE-49AD-884D-016CCD5A1FE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665-0D68-4D3B-ADE9-FC9978288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94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A32-DADE-49AD-884D-016CCD5A1FE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665-0D68-4D3B-ADE9-FC9978288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64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A32-DADE-49AD-884D-016CCD5A1FE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665-0D68-4D3B-ADE9-FC9978288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74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A32-DADE-49AD-884D-016CCD5A1FE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665-0D68-4D3B-ADE9-FC9978288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00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A32-DADE-49AD-884D-016CCD5A1FE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665-0D68-4D3B-ADE9-FC9978288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90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A32-DADE-49AD-884D-016CCD5A1FE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665-0D68-4D3B-ADE9-FC9978288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02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A32-DADE-49AD-884D-016CCD5A1FE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665-0D68-4D3B-ADE9-FC9978288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78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A32-DADE-49AD-884D-016CCD5A1FE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665-0D68-4D3B-ADE9-FC9978288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2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CA32-DADE-49AD-884D-016CCD5A1FE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665-0D68-4D3B-ADE9-FC9978288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47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4CA32-DADE-49AD-884D-016CCD5A1FE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4C665-0D68-4D3B-ADE9-FC9978288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66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Рубцова Марина Владимировна</a:t>
            </a:r>
            <a:br>
              <a:rPr lang="ru-RU" dirty="0" smtClean="0"/>
            </a:br>
            <a:r>
              <a:rPr lang="ru-RU" dirty="0" smtClean="0"/>
              <a:t>ГБОУ СОШ № 376 СПб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М. Горький</a:t>
            </a:r>
          </a:p>
          <a:p>
            <a:r>
              <a:rPr lang="ru-RU" dirty="0" smtClean="0"/>
              <a:t>« Случай с </a:t>
            </a:r>
            <a:r>
              <a:rPr lang="ru-RU" dirty="0" err="1" smtClean="0"/>
              <a:t>Евсейкой</a:t>
            </a:r>
            <a:r>
              <a:rPr lang="ru-RU" dirty="0" smtClean="0"/>
              <a:t>»</a:t>
            </a:r>
          </a:p>
          <a:p>
            <a:r>
              <a:rPr lang="ru-RU" dirty="0" smtClean="0"/>
              <a:t>4 класс (второй </a:t>
            </a:r>
            <a:r>
              <a:rPr lang="ru-RU" dirty="0" smtClean="0"/>
              <a:t>урок</a:t>
            </a:r>
            <a:r>
              <a:rPr lang="ru-RU" dirty="0" smtClean="0"/>
              <a:t>)</a:t>
            </a:r>
          </a:p>
          <a:p>
            <a:r>
              <a:rPr lang="ru-RU" dirty="0" smtClean="0"/>
              <a:t>Школа России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9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рина\Desktop\буквы\587323df-0922-11e0-b383-0014d1142be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95" y="327491"/>
            <a:ext cx="2364273" cy="23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Марина\Desktop\буквы\0005-005-Karakatitsa-sepij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216" y="235026"/>
            <a:ext cx="2948947" cy="221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Марина\Desktop\буквы\timthum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88" y="5077191"/>
            <a:ext cx="2298170" cy="175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Марина\Desktop\буквы\загруженное (3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588" y="5027409"/>
            <a:ext cx="2726017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56289" y="5757565"/>
            <a:ext cx="2451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сифонофоры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672658" y="327491"/>
            <a:ext cx="21503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голотурия</a:t>
            </a:r>
            <a:endParaRPr lang="ru-RU" sz="3600" dirty="0"/>
          </a:p>
        </p:txBody>
      </p:sp>
      <p:pic>
        <p:nvPicPr>
          <p:cNvPr id="3078" name="Picture 6" descr="C:\Users\Марина\Desktop\буквы\515300_original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25776"/>
            <a:ext cx="2745209" cy="1951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56434" y="3212976"/>
            <a:ext cx="31123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Морской пузырь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6013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620688"/>
            <a:ext cx="4984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Контрольный опрос</a:t>
            </a:r>
            <a:r>
              <a:rPr lang="ru-RU" dirty="0" smtClean="0"/>
              <a:t>:   Да  (+)  ,  нет (-)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1844824"/>
            <a:ext cx="7311425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1.Евсейка свалился в </a:t>
            </a:r>
            <a:r>
              <a:rPr lang="ru-RU" sz="2400" u="sng" dirty="0" smtClean="0"/>
              <a:t>реку?</a:t>
            </a:r>
          </a:p>
          <a:p>
            <a:r>
              <a:rPr lang="ru-RU" sz="2400" dirty="0" smtClean="0"/>
              <a:t>2.Он свалился,  потому что </a:t>
            </a:r>
            <a:r>
              <a:rPr lang="ru-RU" sz="2400" u="sng" dirty="0" smtClean="0"/>
              <a:t>заснул</a:t>
            </a:r>
            <a:r>
              <a:rPr lang="ru-RU" sz="2400" dirty="0" smtClean="0"/>
              <a:t>?</a:t>
            </a:r>
          </a:p>
          <a:p>
            <a:r>
              <a:rPr lang="ru-RU" sz="2400" dirty="0" smtClean="0"/>
              <a:t>3.Евсейка увидел огромную рыбу </a:t>
            </a:r>
            <a:r>
              <a:rPr lang="ru-RU" sz="2400" u="sng" dirty="0" smtClean="0"/>
              <a:t>в сизо – серебряной</a:t>
            </a:r>
          </a:p>
          <a:p>
            <a:r>
              <a:rPr lang="ru-RU" sz="2400" dirty="0" smtClean="0"/>
              <a:t>чешуе?</a:t>
            </a:r>
          </a:p>
          <a:p>
            <a:r>
              <a:rPr lang="ru-RU" sz="2400" dirty="0" smtClean="0"/>
              <a:t>4.Евсейка </a:t>
            </a:r>
            <a:r>
              <a:rPr lang="ru-RU" sz="2400" u="sng" dirty="0" smtClean="0"/>
              <a:t>обиделся</a:t>
            </a:r>
            <a:r>
              <a:rPr lang="ru-RU" sz="2400" dirty="0" smtClean="0"/>
              <a:t> на рыб?</a:t>
            </a:r>
          </a:p>
          <a:p>
            <a:r>
              <a:rPr lang="ru-RU" sz="2400" dirty="0" smtClean="0"/>
              <a:t>5.Рыба спросила: «Откуда это вы взяли, что все рыбы </a:t>
            </a:r>
          </a:p>
          <a:p>
            <a:r>
              <a:rPr lang="ru-RU" sz="2400" u="sng" dirty="0"/>
              <a:t>г</a:t>
            </a:r>
            <a:r>
              <a:rPr lang="ru-RU" sz="2400" u="sng" dirty="0" smtClean="0"/>
              <a:t>лухие</a:t>
            </a:r>
            <a:r>
              <a:rPr lang="ru-RU" sz="2400" dirty="0" smtClean="0"/>
              <a:t>?</a:t>
            </a:r>
          </a:p>
          <a:p>
            <a:r>
              <a:rPr lang="ru-RU" sz="2400" dirty="0" smtClean="0"/>
              <a:t>6. </a:t>
            </a:r>
            <a:r>
              <a:rPr lang="ru-RU" sz="2400" dirty="0" err="1" smtClean="0"/>
              <a:t>Евсейка</a:t>
            </a:r>
            <a:r>
              <a:rPr lang="ru-RU" sz="2400" dirty="0" smtClean="0"/>
              <a:t> боялся , что рыба его </a:t>
            </a:r>
            <a:r>
              <a:rPr lang="ru-RU" sz="2400" u="sng" dirty="0" smtClean="0"/>
              <a:t>съест</a:t>
            </a:r>
            <a:r>
              <a:rPr lang="ru-RU" sz="2400" dirty="0" smtClean="0"/>
              <a:t>?</a:t>
            </a:r>
          </a:p>
          <a:p>
            <a:r>
              <a:rPr lang="ru-RU" sz="2400" dirty="0" smtClean="0"/>
              <a:t>7. У него в прошлом году по русскому языку было</a:t>
            </a:r>
          </a:p>
          <a:p>
            <a:r>
              <a:rPr lang="ru-RU" sz="2400" u="sng" dirty="0"/>
              <a:t>д</a:t>
            </a:r>
            <a:r>
              <a:rPr lang="ru-RU" sz="2400" u="sng" dirty="0" smtClean="0"/>
              <a:t>ве пятёрки</a:t>
            </a:r>
            <a:r>
              <a:rPr lang="ru-RU" sz="2400" dirty="0" smtClean="0"/>
              <a:t>?</a:t>
            </a:r>
          </a:p>
          <a:p>
            <a:r>
              <a:rPr lang="ru-RU" sz="2400" dirty="0" smtClean="0"/>
              <a:t>8. </a:t>
            </a:r>
            <a:r>
              <a:rPr lang="ru-RU" sz="2400" dirty="0" err="1" smtClean="0"/>
              <a:t>Евсейка</a:t>
            </a:r>
            <a:r>
              <a:rPr lang="ru-RU" sz="2400" dirty="0" smtClean="0"/>
              <a:t> предложил рыбе </a:t>
            </a:r>
            <a:r>
              <a:rPr lang="ru-RU" sz="2400" u="sng" dirty="0" smtClean="0"/>
              <a:t>поиграть</a:t>
            </a:r>
            <a:r>
              <a:rPr lang="ru-RU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0361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4983" y="2802307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909329" y="3005213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348073" y="5180117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15068" y="863315"/>
            <a:ext cx="6635471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Найдите последний абзац</a:t>
            </a:r>
          </a:p>
          <a:p>
            <a:endParaRPr lang="ru-RU" sz="4000" dirty="0"/>
          </a:p>
          <a:p>
            <a:r>
              <a:rPr lang="ru-RU" sz="4000" dirty="0" smtClean="0"/>
              <a:t>Выучить наизусть за 1 минуту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6923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08720"/>
            <a:ext cx="7198574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4400" dirty="0" smtClean="0"/>
              <a:t>Домашнее задание:</a:t>
            </a:r>
          </a:p>
          <a:p>
            <a:r>
              <a:rPr lang="ru-RU" sz="4400" dirty="0" smtClean="0"/>
              <a:t>Стр. 8 – 11 читать по решётке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1684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412776"/>
            <a:ext cx="6900992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Проверка домашнего задания    стр. </a:t>
            </a:r>
            <a:r>
              <a:rPr lang="ru-RU" sz="3200" smtClean="0"/>
              <a:t>4 </a:t>
            </a:r>
          </a:p>
          <a:p>
            <a:r>
              <a:rPr lang="ru-RU" sz="3200" smtClean="0"/>
              <a:t>  --- </a:t>
            </a:r>
          </a:p>
          <a:p>
            <a:r>
              <a:rPr lang="ru-RU" sz="3200" dirty="0" smtClean="0"/>
              <a:t> читаем по решётке.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923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1484784"/>
            <a:ext cx="1690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Скороговорка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2132856"/>
            <a:ext cx="7551619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6000" dirty="0" smtClean="0"/>
              <a:t>Пётр Петру пёк сапоги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09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1052736"/>
            <a:ext cx="1150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 smtClean="0"/>
              <a:t>фотоглаз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644008" y="476672"/>
            <a:ext cx="2276777" cy="4832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4400" dirty="0"/>
              <a:t>м</a:t>
            </a:r>
            <a:r>
              <a:rPr lang="ru-RU" sz="4400" dirty="0" smtClean="0"/>
              <a:t>едаль</a:t>
            </a:r>
          </a:p>
          <a:p>
            <a:r>
              <a:rPr lang="ru-RU" sz="4400" dirty="0"/>
              <a:t>ч</a:t>
            </a:r>
            <a:r>
              <a:rPr lang="ru-RU" sz="4400" dirty="0" smtClean="0"/>
              <a:t>емодан</a:t>
            </a:r>
          </a:p>
          <a:p>
            <a:r>
              <a:rPr lang="ru-RU" sz="4400" dirty="0"/>
              <a:t>п</a:t>
            </a:r>
            <a:r>
              <a:rPr lang="ru-RU" sz="4400" dirty="0" smtClean="0"/>
              <a:t>риход</a:t>
            </a:r>
          </a:p>
          <a:p>
            <a:r>
              <a:rPr lang="ru-RU" sz="4400" dirty="0"/>
              <a:t>ч</a:t>
            </a:r>
            <a:r>
              <a:rPr lang="ru-RU" sz="4400" dirty="0" smtClean="0"/>
              <a:t>етыре</a:t>
            </a:r>
          </a:p>
          <a:p>
            <a:r>
              <a:rPr lang="ru-RU" sz="4400" dirty="0"/>
              <a:t>м</a:t>
            </a:r>
            <a:r>
              <a:rPr lang="ru-RU" sz="4400" dirty="0" smtClean="0"/>
              <a:t>агазин</a:t>
            </a:r>
          </a:p>
          <a:p>
            <a:r>
              <a:rPr lang="ru-RU" sz="4400" dirty="0"/>
              <a:t>д</a:t>
            </a:r>
            <a:r>
              <a:rPr lang="ru-RU" sz="4400" dirty="0" smtClean="0"/>
              <a:t>еревня</a:t>
            </a:r>
          </a:p>
          <a:p>
            <a:r>
              <a:rPr lang="ru-RU" sz="4400" dirty="0" smtClean="0"/>
              <a:t>музыка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8256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836712"/>
            <a:ext cx="7408246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err="1" smtClean="0"/>
              <a:t>АлексейМаксимовичПешков</a:t>
            </a:r>
            <a:endParaRPr lang="ru-RU" sz="4400" dirty="0" smtClean="0"/>
          </a:p>
          <a:p>
            <a:r>
              <a:rPr lang="ru-RU" sz="4400" dirty="0" err="1"/>
              <a:t>р</a:t>
            </a:r>
            <a:r>
              <a:rPr lang="ru-RU" sz="4400" dirty="0" err="1" smtClean="0"/>
              <a:t>одилсявсемьестоляраегоро</a:t>
            </a:r>
            <a:endParaRPr lang="ru-RU" sz="4400" dirty="0" smtClean="0"/>
          </a:p>
          <a:p>
            <a:r>
              <a:rPr lang="ru-RU" sz="4400" dirty="0" err="1" smtClean="0"/>
              <a:t>дителиумерлираноГорький</a:t>
            </a:r>
            <a:endParaRPr lang="ru-RU" sz="4400" dirty="0" smtClean="0"/>
          </a:p>
          <a:p>
            <a:r>
              <a:rPr lang="ru-RU" sz="4400" dirty="0" err="1"/>
              <a:t>п</a:t>
            </a:r>
            <a:r>
              <a:rPr lang="ru-RU" sz="4400" dirty="0" err="1" smtClean="0"/>
              <a:t>ровёлдетскиегодывдоме</a:t>
            </a:r>
            <a:endParaRPr lang="ru-RU" sz="4400" dirty="0" smtClean="0"/>
          </a:p>
          <a:p>
            <a:r>
              <a:rPr lang="ru-RU" sz="4400" dirty="0" err="1" smtClean="0"/>
              <a:t>своегодедаКаширинакоторый</a:t>
            </a:r>
            <a:endParaRPr lang="ru-RU" sz="4400" dirty="0" smtClean="0"/>
          </a:p>
          <a:p>
            <a:r>
              <a:rPr lang="ru-RU" sz="4400" dirty="0" smtClean="0"/>
              <a:t>Егонаучилчитатьс11летвынуж</a:t>
            </a:r>
          </a:p>
          <a:p>
            <a:r>
              <a:rPr lang="ru-RU" sz="4400" dirty="0" err="1" smtClean="0"/>
              <a:t>денбылработать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6108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620688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Вопросы: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5656" y="1700808"/>
            <a:ext cx="674639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1.Как звали писателя?</a:t>
            </a:r>
          </a:p>
          <a:p>
            <a:r>
              <a:rPr lang="ru-RU" sz="3200" dirty="0" smtClean="0"/>
              <a:t>2.В какой семье он родился?</a:t>
            </a:r>
          </a:p>
          <a:p>
            <a:r>
              <a:rPr lang="ru-RU" sz="3200" dirty="0" smtClean="0"/>
              <a:t>3.Где он провёл детство? </a:t>
            </a:r>
          </a:p>
          <a:p>
            <a:r>
              <a:rPr lang="ru-RU" sz="3200" dirty="0" smtClean="0"/>
              <a:t>4.Назовите псевдоним писателя.</a:t>
            </a:r>
          </a:p>
          <a:p>
            <a:r>
              <a:rPr lang="ru-RU" sz="3200" dirty="0" smtClean="0"/>
              <a:t>5. Что он был вынужден был делать с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11 лет?</a:t>
            </a:r>
          </a:p>
        </p:txBody>
      </p:sp>
    </p:spTree>
    <p:extLst>
      <p:ext uri="{BB962C8B-B14F-4D97-AF65-F5344CB8AC3E}">
        <p14:creationId xmlns:p14="http://schemas.microsoft.com/office/powerpoint/2010/main" val="286013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буквы\0_76326_3fd733c2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59" y="260648"/>
            <a:ext cx="2731955" cy="2713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Марина\Desktop\буквы\img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624" y="908720"/>
            <a:ext cx="3443832" cy="3003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Марина\Desktop\буквы\dd5182d3047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59" y="3861048"/>
            <a:ext cx="3506475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2160" y="4509120"/>
            <a:ext cx="2926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Дом-музей деда Каширина.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95936" y="6309320"/>
            <a:ext cx="2391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Кадр из х/ф «Детство»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212976"/>
            <a:ext cx="3333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Иллюстрация к книге «Детство»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6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буквы\images (2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1628800"/>
            <a:ext cx="40324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72200" y="3140968"/>
            <a:ext cx="1184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Стр. 8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6021288"/>
            <a:ext cx="172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аудиослежение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908720"/>
            <a:ext cx="3851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«Случай с </a:t>
            </a:r>
            <a:r>
              <a:rPr lang="ru-RU" dirty="0" err="1" smtClean="0"/>
              <a:t>Евсейкой</a:t>
            </a:r>
            <a:r>
              <a:rPr lang="ru-RU" dirty="0" smtClean="0"/>
              <a:t>» (Продолжение)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62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400308"/>
            <a:ext cx="3105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Работа с текстом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1268760"/>
            <a:ext cx="5832648" cy="52629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Разминка ( папка с таблицами)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  Упражнения:</a:t>
            </a:r>
          </a:p>
          <a:p>
            <a:r>
              <a:rPr lang="ru-RU" sz="2800" dirty="0" smtClean="0"/>
              <a:t>       по 30сек. – 3раза</a:t>
            </a:r>
          </a:p>
          <a:p>
            <a:r>
              <a:rPr lang="ru-RU" sz="2800" dirty="0" smtClean="0"/>
              <a:t>       стр.8 наизусть за 1 мин.</a:t>
            </a:r>
          </a:p>
          <a:p>
            <a:r>
              <a:rPr lang="ru-RU" sz="2800" dirty="0" smtClean="0"/>
              <a:t>       стр.9 чтение в паре</a:t>
            </a:r>
          </a:p>
          <a:p>
            <a:r>
              <a:rPr lang="ru-RU" sz="2800" dirty="0" smtClean="0"/>
              <a:t>       стр.10 чтение «вверх ногами»</a:t>
            </a:r>
          </a:p>
          <a:p>
            <a:r>
              <a:rPr lang="ru-RU" sz="2800" dirty="0" smtClean="0"/>
              <a:t>       тоже самое  - обычное чтение</a:t>
            </a:r>
          </a:p>
          <a:p>
            <a:r>
              <a:rPr lang="ru-RU" sz="2800" dirty="0" smtClean="0"/>
              <a:t>       стр. 10 - 11чтение с листком       «огонь»</a:t>
            </a:r>
          </a:p>
          <a:p>
            <a:r>
              <a:rPr lang="ru-RU" sz="2800" dirty="0" smtClean="0"/>
              <a:t>3. Успеть за 1 минуту – </a:t>
            </a:r>
            <a:r>
              <a:rPr lang="ru-RU" sz="2800" dirty="0" err="1" smtClean="0"/>
              <a:t>стр</a:t>
            </a:r>
            <a:r>
              <a:rPr lang="ru-RU" sz="2800" dirty="0" smtClean="0"/>
              <a:t> 8 – все абзацы. Кроме последнего</a:t>
            </a:r>
          </a:p>
          <a:p>
            <a:r>
              <a:rPr lang="ru-RU" sz="2800" dirty="0" smtClean="0"/>
              <a:t>           120 слов.</a:t>
            </a:r>
          </a:p>
        </p:txBody>
      </p:sp>
    </p:spTree>
    <p:extLst>
      <p:ext uri="{BB962C8B-B14F-4D97-AF65-F5344CB8AC3E}">
        <p14:creationId xmlns:p14="http://schemas.microsoft.com/office/powerpoint/2010/main" val="316774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291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Рубцова Марина Владимировна ГБОУ СОШ № 376 СПб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22.01.14 </dc:title>
  <dc:creator>Марина</dc:creator>
  <cp:lastModifiedBy>Рубцова Марина</cp:lastModifiedBy>
  <cp:revision>14</cp:revision>
  <dcterms:created xsi:type="dcterms:W3CDTF">2014-01-19T09:26:25Z</dcterms:created>
  <dcterms:modified xsi:type="dcterms:W3CDTF">2015-03-25T10:06:55Z</dcterms:modified>
</cp:coreProperties>
</file>