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78" r:id="rId4"/>
    <p:sldId id="281" r:id="rId5"/>
    <p:sldId id="277" r:id="rId6"/>
    <p:sldId id="260" r:id="rId7"/>
    <p:sldId id="263" r:id="rId8"/>
    <p:sldId id="272" r:id="rId9"/>
    <p:sldId id="275" r:id="rId10"/>
    <p:sldId id="268" r:id="rId11"/>
    <p:sldId id="274" r:id="rId12"/>
    <p:sldId id="28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409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7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B1E5BE-9FD0-4990-B451-3F9158005CC5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B529BF-49CB-4C38-8085-201F584F1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4E4EC-BAD0-4AA6-8B21-B2B3E2AF5C18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57885-CE15-4032-B867-3CAD70502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7EB5C-8D27-48C8-9330-FAFE396CEEF0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7ECD6-6678-4B64-AA91-20DD9E4CE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77C80-0626-47E8-8B9E-33DE0F040BBD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39DE5-DFB7-4C06-A714-F7DC9C788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C76E0-E349-46EC-84B3-1A3113DF553B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2700B-C58F-479B-960B-7AEAF8FD1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AD625-2A8F-42FF-9488-EA532A814A4E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8266B-F8B1-4918-8657-F4FB29A5D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684AA-32FB-4E0B-AE8B-097AA34FAD02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D1888-8AF6-4623-9DE2-15E075E77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F1B2D-EBE6-4C24-B717-1C4295A87B56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6708F-F496-4CC0-BD72-3C614B04F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EEE01-7A94-4D15-9260-09E26BB38E25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873C7-CEE4-4998-BB7E-6D6FB5AF2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67E3C-F4B8-4029-92F8-D3FD0C67F682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3F065-8E16-4735-89AA-ADD30186B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E4434-0333-4D69-A561-6BE3DD490AC9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79B0D-CE7B-4BC6-9BEB-7567286E4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993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994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994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994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994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994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994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994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399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184D599-2D22-41A4-9BF4-279FE0CE6E76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399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96A6202-AC01-4106-9776-8EC074E6B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995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5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571500"/>
            <a:ext cx="7772400" cy="30289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ДЕТСКИЙ ЭКОЛОГИЧЕСКИЙ КЛУБ «СОЛНЫШАТА»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4"/>
                </a:solidFill>
              </a:rPr>
              <a:t>МБОУ «МУРОМЦЕВСКИЙ ЛИЦЕЙ»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4"/>
                </a:solidFill>
              </a:rPr>
              <a:t>РУКОВОДИТЕЛЬ: ВИНОГРАДОВА ТАТЬЯНА ПАВЛОВНА</a:t>
            </a:r>
            <a:endParaRPr lang="ru-RU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АКЦИЯ ДЛЯ 1А, 1Б, 2А. 2Б КЛАССОВ ЛИЦЕЯ</a:t>
            </a:r>
            <a:endParaRPr lang="ru-RU" dirty="0"/>
          </a:p>
        </p:txBody>
      </p:sp>
      <p:sp>
        <p:nvSpPr>
          <p:cNvPr id="32770" name="Picture 2" descr="C:\Documents and Settings\Администратор.КАБИНЕТ_15\Рабочий стол\кормушки конкурс\P1010692.JPG"/>
          <p:cNvSpPr>
            <a:spLocks noGrp="1" noChangeAspect="1" noChangeArrowheads="1"/>
          </p:cNvSpPr>
          <p:nvPr>
            <p:ph idx="1"/>
          </p:nvPr>
        </p:nvSpPr>
        <p:spPr>
          <a:xfrm>
            <a:off x="1214438" y="1714500"/>
            <a:ext cx="6421437" cy="4816475"/>
          </a:xfrm>
        </p:spPr>
        <p:txBody>
          <a:bodyPr/>
          <a:lstStyle/>
          <a:p>
            <a:r>
              <a:rPr lang="ru-RU" dirty="0" smtClean="0"/>
              <a:t>АКЦИЯ ДЛЯ 3А,3Б,4А,4Б КЛАССОВ ЛИЦЕЯ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385175" cy="1431925"/>
          </a:xfrm>
        </p:spPr>
        <p:txBody>
          <a:bodyPr/>
          <a:lstStyle/>
          <a:p>
            <a:pPr>
              <a:defRPr/>
            </a:pPr>
            <a:r>
              <a:rPr lang="ru-RU" sz="3600" dirty="0" smtClean="0"/>
              <a:t>ИТОГ </a:t>
            </a:r>
            <a:br>
              <a:rPr lang="ru-RU" sz="3600" dirty="0" smtClean="0"/>
            </a:br>
            <a:r>
              <a:rPr lang="ru-RU" sz="3600" dirty="0" smtClean="0"/>
              <a:t>ДЕЛАЙ </a:t>
            </a:r>
            <a:r>
              <a:rPr lang="ru-RU" sz="3600" dirty="0" smtClean="0"/>
              <a:t>РАЗ!... </a:t>
            </a:r>
            <a:r>
              <a:rPr lang="ru-RU" sz="3600" dirty="0" smtClean="0"/>
              <a:t>ДЕЛАЙ ДВА!...</a:t>
            </a:r>
            <a:endParaRPr lang="ru-RU" sz="3600" dirty="0"/>
          </a:p>
        </p:txBody>
      </p:sp>
      <p:pic>
        <p:nvPicPr>
          <p:cNvPr id="35842" name="Picture 2" descr="C:\Documents and Settings\Администратор.КАБИНЕТ_15\Рабочий стол\кормушки конкурс\P10107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2" y="1643050"/>
            <a:ext cx="7286625" cy="3316278"/>
          </a:xfrm>
        </p:spPr>
      </p:pic>
      <p:sp>
        <p:nvSpPr>
          <p:cNvPr id="35843" name="Прямоугольник 3"/>
          <p:cNvSpPr>
            <a:spLocks noChangeArrowheads="1"/>
          </p:cNvSpPr>
          <p:nvPr/>
        </p:nvSpPr>
        <p:spPr bwMode="auto">
          <a:xfrm>
            <a:off x="428625" y="5143512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/>
              <a:t>ДЕЛАЙ  С НАМИ!   ДЕЛАЙ КАК МЫ!..</a:t>
            </a:r>
          </a:p>
          <a:p>
            <a:r>
              <a:rPr lang="ru-RU" sz="3600" b="1" dirty="0" smtClean="0"/>
              <a:t>ДЕЛАЙ </a:t>
            </a:r>
            <a:r>
              <a:rPr lang="ru-RU" sz="3600" b="1" dirty="0"/>
              <a:t>САМ! ДЕЛАЙ  С ДРУЗЬЯМИ!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-142875"/>
            <a:ext cx="8385175" cy="200025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FFFFB7"/>
                </a:solidFill>
              </a:rPr>
              <a:t>АНАЛИЗ</a:t>
            </a:r>
            <a:r>
              <a:rPr lang="ru-RU" dirty="0" smtClean="0">
                <a:solidFill>
                  <a:srgbClr val="FFFFB7"/>
                </a:solidFill>
              </a:rPr>
              <a:t>   </a:t>
            </a:r>
            <a:r>
              <a:rPr lang="ru-RU" sz="3600" dirty="0" smtClean="0">
                <a:solidFill>
                  <a:srgbClr val="FFFFB7"/>
                </a:solidFill>
              </a:rPr>
              <a:t>ПРОВЕДЕННОЙ АКЦИИ «ПОКОРМИТЕ ПТИЦ ЗИМОЙ! МЫ-ДРУЗЬЯ!»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857375"/>
            <a:ext cx="8631237" cy="4214813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/>
              <a:t>РЕЗУЛЬТАТЫ    АКЦИИ: </a:t>
            </a:r>
          </a:p>
          <a:p>
            <a:pPr>
              <a:defRPr/>
            </a:pPr>
            <a:r>
              <a:rPr lang="ru-RU" sz="2800" b="1" dirty="0" smtClean="0"/>
              <a:t>УЧАСТВОВАЛО</a:t>
            </a:r>
          </a:p>
          <a:p>
            <a:pPr>
              <a:defRPr/>
            </a:pPr>
            <a:r>
              <a:rPr lang="ru-RU" sz="2800" b="1" dirty="0" smtClean="0"/>
              <a:t>8 КЛАССОВ НАЧАЛЬНОЙ ШКОЛЫ ЛИЦЕЯ,</a:t>
            </a:r>
          </a:p>
          <a:p>
            <a:pPr>
              <a:defRPr/>
            </a:pPr>
            <a:r>
              <a:rPr lang="ru-RU" sz="2800" b="1" dirty="0" smtClean="0"/>
              <a:t>- ВОСПИТАНИЕ ДОБРОТЫ И ВНИМАНИЯ К ПРИРОДЕ И РОДНОМУ КРАЮ,</a:t>
            </a:r>
          </a:p>
          <a:p>
            <a:pPr>
              <a:defRPr/>
            </a:pPr>
            <a:r>
              <a:rPr lang="ru-RU" sz="2800" b="1" dirty="0" smtClean="0"/>
              <a:t>СПАСЕННЫЕ ЖИЗНИ МНОГИХ ПТИЦ,</a:t>
            </a:r>
          </a:p>
          <a:p>
            <a:pPr>
              <a:defRPr/>
            </a:pPr>
            <a:r>
              <a:rPr lang="ru-RU" sz="2800" b="1" dirty="0" smtClean="0"/>
              <a:t>НОВЫЕ ДРУЗЬЯ И ЕДИНОМЫШЛЕННИКИ.</a:t>
            </a:r>
          </a:p>
          <a:p>
            <a:pPr>
              <a:defRPr/>
            </a:pPr>
            <a:r>
              <a:rPr lang="ru-RU" sz="2800" b="1" dirty="0" smtClean="0"/>
              <a:t>МЫ УЧИМСЯ ДЕЙСТВОВАТЬ ВМЕСТЕ!</a:t>
            </a:r>
          </a:p>
          <a:p>
            <a:pPr>
              <a:defRPr/>
            </a:pPr>
            <a:r>
              <a:rPr lang="ru-RU" sz="2800" b="1" dirty="0" smtClean="0"/>
              <a:t>                     ПРИСОЕДИНЯЙТЕСЬ!!!</a:t>
            </a:r>
          </a:p>
          <a:p>
            <a:pPr>
              <a:defRPr/>
            </a:pPr>
            <a:endParaRPr lang="ru-RU" sz="2800" b="1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686800" cy="2255838"/>
          </a:xfrm>
        </p:spPr>
        <p:txBody>
          <a:bodyPr/>
          <a:lstStyle/>
          <a:p>
            <a:pPr>
              <a:defRPr/>
            </a:pPr>
            <a:r>
              <a:rPr lang="ru-RU" sz="4000" dirty="0" smtClean="0"/>
              <a:t>КЛУБ «СОЛНЫШАТА» </a:t>
            </a:r>
            <a:br>
              <a:rPr lang="ru-RU" sz="4000" dirty="0" smtClean="0"/>
            </a:br>
            <a:r>
              <a:rPr lang="ru-RU" sz="4000" dirty="0" smtClean="0"/>
              <a:t>(2010-2015ГГ.)  </a:t>
            </a:r>
            <a:br>
              <a:rPr lang="ru-RU" sz="4000" dirty="0" smtClean="0"/>
            </a:br>
            <a:r>
              <a:rPr lang="ru-RU" sz="4000" dirty="0" smtClean="0"/>
              <a:t>МБОУ «МУРОМЦЕВСКИЙ ЛИЦЕЙ»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НАШ ЛОГОТИП: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Documents and Settings\Администратор.КАБИНЕТ_15\Рабочий стол\SDC17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143250" y="6286520"/>
            <a:ext cx="3143250" cy="3714750"/>
          </a:xfrm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4000500" y="2786063"/>
            <a:ext cx="3805238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u="sng"/>
              <a:t>НАШ ДЕВИЗ:</a:t>
            </a:r>
          </a:p>
          <a:p>
            <a:endParaRPr lang="ru-RU" sz="2000" b="1" u="sng"/>
          </a:p>
          <a:p>
            <a:r>
              <a:rPr lang="ru-RU" sz="2000" b="1"/>
              <a:t>ПУСТЬ НАМ ПРОБЛЕМ </a:t>
            </a:r>
          </a:p>
          <a:p>
            <a:r>
              <a:rPr lang="ru-RU" sz="2000" b="1"/>
              <a:t> ГЛОБАЛЬНЫХ НЕ РЕШИТЬ,</a:t>
            </a:r>
          </a:p>
          <a:p>
            <a:r>
              <a:rPr lang="ru-RU" sz="2000" b="1"/>
              <a:t>НО ВСЕ Ж МЫ </a:t>
            </a:r>
          </a:p>
          <a:p>
            <a:r>
              <a:rPr lang="ru-RU" sz="2000" b="1"/>
              <a:t>НЕ ПРИВЫКЛИ ОТСТУПАТЬ.</a:t>
            </a:r>
          </a:p>
          <a:p>
            <a:r>
              <a:rPr lang="ru-RU" sz="2000" b="1"/>
              <a:t>ДОЛЖНЫ МЫ </a:t>
            </a:r>
          </a:p>
          <a:p>
            <a:r>
              <a:rPr lang="ru-RU" sz="2000" b="1"/>
              <a:t>ВСЕ УСИЛЬЯ ПРИЛОЖИТЬ,</a:t>
            </a:r>
          </a:p>
          <a:p>
            <a:r>
              <a:rPr lang="ru-RU" sz="2000" b="1"/>
              <a:t>ЧТОБ НАШ ПОСЕЛОК</a:t>
            </a:r>
          </a:p>
          <a:p>
            <a:r>
              <a:rPr lang="ru-RU" sz="2000" b="1"/>
              <a:t> МОГ БЫ ПРОЦВЕТАТЬ!»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27559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КЛУБ «СОЛНЫШАТА» </a:t>
            </a:r>
            <a:br>
              <a:rPr lang="ru-RU" dirty="0" smtClean="0"/>
            </a:br>
            <a:r>
              <a:rPr lang="ru-RU" dirty="0" smtClean="0"/>
              <a:t>(2010-2015ГГ.)  </a:t>
            </a:r>
            <a:br>
              <a:rPr lang="ru-RU" dirty="0" smtClean="0"/>
            </a:br>
            <a:r>
              <a:rPr lang="ru-RU" dirty="0" smtClean="0"/>
              <a:t>МБОУ «МУРОМЦЕВСКИЙ ЛИЦЕЙ»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143250"/>
            <a:ext cx="8007350" cy="29527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КОЛИЧЕСТВО ПОСТОЯННЫХ ЧЛЕНОВ: 154 ЧЕЛОВЕКА.</a:t>
            </a:r>
          </a:p>
          <a:p>
            <a:pPr>
              <a:defRPr/>
            </a:pPr>
            <a:r>
              <a:rPr lang="ru-RU" dirty="0" smtClean="0"/>
              <a:t>В ЗАСЕДАНИЯХ И АКЦИЯХ ПРИНИМАЮТ УЧАСТИЕ АКТИВ И ВСЕ ЖЕЛАЮЩИЕ.</a:t>
            </a:r>
          </a:p>
          <a:p>
            <a:pPr>
              <a:defRPr/>
            </a:pPr>
            <a:r>
              <a:rPr lang="ru-RU" dirty="0" smtClean="0"/>
              <a:t>КОЛИЧЕСТВО УЧАСТНИКОВ ДОБРЫХ ДЕЛ УВЕЛИЧИВАЕТСЯ.</a:t>
            </a:r>
            <a:endParaRPr lang="ru-RU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714625"/>
            <a:ext cx="8385175" cy="15716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КЛУБ «СОЛНЫШАТА»</a:t>
            </a:r>
            <a:br>
              <a:rPr lang="ru-RU" dirty="0" smtClean="0"/>
            </a:br>
            <a:r>
              <a:rPr lang="ru-RU" sz="3200" dirty="0" smtClean="0"/>
              <a:t>РАБОТА ПРОВОДИТСЯ ПО ПРИНЯТОМУ ПЛАНУ.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 smtClean="0"/>
              <a:t>ОТЧЕТ О РАБОТЕ КЛУБА ПРЕДСТАВЛЯЛСЯ НА МУНИЦИПАЛЬНОМ И РЕГИОНАЛЬНОМ УРОВНЕ.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571500" y="6048375"/>
            <a:ext cx="8007350" cy="9525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7972425" cy="1431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АКЦИЯ «ПОКОРМИТЕ ПТИЦ ЗИМОЙ! 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411788"/>
            <a:ext cx="9144000" cy="14462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+mj-ea"/>
                <a:cs typeface="+mj-cs"/>
              </a:rPr>
              <a:t>      МЫ –ДРУЗЬЯ!»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+mj-ea"/>
                <a:cs typeface="+mj-cs"/>
              </a:rPr>
              <a:t>               </a:t>
            </a:r>
            <a:r>
              <a:rPr lang="ru-RU" sz="2400" b="1" kern="0" dirty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+mj-ea"/>
                <a:cs typeface="+mj-cs"/>
              </a:rPr>
              <a:t>24 - 31  ОКТЯБРЯ  2014 Г. </a:t>
            </a:r>
            <a:endParaRPr lang="ru-RU" sz="2400" dirty="0"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686800" cy="1431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БЕСЕДА «ПТИЦЫ НАШЕГО КРАЯ»</a:t>
            </a:r>
            <a:r>
              <a:rPr lang="ru-RU" dirty="0" smtClean="0">
                <a:solidFill>
                  <a:srgbClr val="FFFFB7"/>
                </a:solidFill>
              </a:rPr>
              <a:t> </a:t>
            </a:r>
            <a:r>
              <a:rPr lang="ru-RU" sz="1800" dirty="0" smtClean="0">
                <a:solidFill>
                  <a:srgbClr val="FFFFB7"/>
                </a:solidFill>
              </a:rPr>
              <a:t>24-31  ОКТЯБРЯ  2014 Г. 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МАСТЕРСКАЯ «КОРМУШКИ ДЛЯ ПЕРНАТЫХ»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3286124"/>
            <a:ext cx="4008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УКРАШАЕМ ПТАШКИНО ДЕРЕВЦЕ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4286256"/>
            <a:ext cx="3036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РАЗМЕЩАЕМ КОРМУШКУ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5357826"/>
            <a:ext cx="2172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ГОТОВИМ КОРМА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УЧИМСЯ ДОБАВЛЯТЬ УГОЩЕНИЯ</a:t>
            </a:r>
            <a:endParaRPr lang="ru-RU" dirty="0"/>
          </a:p>
        </p:txBody>
      </p:sp>
      <p:pic>
        <p:nvPicPr>
          <p:cNvPr id="24578" name="Picture 2" descr="C:\Documents and Settings\Администратор.КАБИНЕТ_15\Рабочий стол\кормушки конкурс\P101068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857288" y="7643842"/>
            <a:ext cx="7000875" cy="4764087"/>
          </a:xfrm>
        </p:spPr>
      </p:pic>
      <p:sp>
        <p:nvSpPr>
          <p:cNvPr id="4" name="Прямоугольник 3"/>
          <p:cNvSpPr/>
          <p:nvPr/>
        </p:nvSpPr>
        <p:spPr>
          <a:xfrm>
            <a:off x="1643042" y="2214554"/>
            <a:ext cx="3432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 СКОЛЬКО НУЖНО КОРМА?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63821" y="3244334"/>
            <a:ext cx="2616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ПТИЦЫ БУДУТ РАДЫ!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4786322"/>
            <a:ext cx="3281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ЖДЕМ ПЕРНАТЫХ ГОСТЕЙ!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6072206"/>
            <a:ext cx="2123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 ЗИМЕ ГОТОВЫ!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ВОТ ТАК МЫ ПОТРУДИЛИСЬ !</a:t>
            </a:r>
            <a:endParaRPr lang="ru-RU" dirty="0"/>
          </a:p>
        </p:txBody>
      </p:sp>
      <p:pic>
        <p:nvPicPr>
          <p:cNvPr id="29698" name="Picture 2" descr="C:\Documents and Settings\Администратор.КАБИНЕТ_15\Рабочий стол\кормушки конкурс\P10107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714500"/>
            <a:ext cx="7232650" cy="4929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385175" cy="1431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А ТЕПЕРЬ НА УЛИЦУ!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РАЗМЕЩЕНИЕ КОРМУШЕК</a:t>
            </a:r>
            <a:endParaRPr lang="ru-RU" dirty="0"/>
          </a:p>
        </p:txBody>
      </p:sp>
      <p:pic>
        <p:nvPicPr>
          <p:cNvPr id="5" name="Picture 3" descr="C:\Documents and Settings\Администратор.КАБИНЕТ_15\Рабочий стол\кормушки конкурс\P10107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714620"/>
            <a:ext cx="6310312" cy="358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243</Words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Трава</vt:lpstr>
      <vt:lpstr>ДЕТСКИЙ ЭКОЛОГИЧЕСКИЙ КЛУБ «СОЛНЫШАТА»</vt:lpstr>
      <vt:lpstr>КЛУБ «СОЛНЫШАТА»  (2010-2015ГГ.)   МБОУ «МУРОМЦЕВСКИЙ ЛИЦЕЙ» НАШ ЛОГОТИП:</vt:lpstr>
      <vt:lpstr>КЛУБ «СОЛНЫШАТА»  (2010-2015ГГ.)   МБОУ «МУРОМЦЕВСКИЙ ЛИЦЕЙ»</vt:lpstr>
      <vt:lpstr>КЛУБ «СОЛНЫШАТА» РАБОТА ПРОВОДИТСЯ ПО ПРИНЯТОМУ ПЛАНУ.      ОТЧЕТ О РАБОТЕ КЛУБА ПРЕДСТАВЛЯЛСЯ НА МУНИЦИПАЛЬНОМ И РЕГИОНАЛЬНОМ УРОВНЕ.</vt:lpstr>
      <vt:lpstr>АКЦИЯ «ПОКОРМИТЕ ПТИЦ ЗИМОЙ! »</vt:lpstr>
      <vt:lpstr>БЕСЕДА «ПТИЦЫ НАШЕГО КРАЯ» 24-31  ОКТЯБРЯ  2014 Г. </vt:lpstr>
      <vt:lpstr>УЧИМСЯ ДОБАВЛЯТЬ УГОЩЕНИЯ</vt:lpstr>
      <vt:lpstr>ВОТ ТАК МЫ ПОТРУДИЛИСЬ !</vt:lpstr>
      <vt:lpstr>А ТЕПЕРЬ НА УЛИЦУ!</vt:lpstr>
      <vt:lpstr>АКЦИЯ ДЛЯ 1А, 1Б, 2А. 2Б КЛАССОВ ЛИЦЕЯ</vt:lpstr>
      <vt:lpstr>ИТОГ  ДЕЛАЙ РАЗ!... ДЕЛАЙ ДВА!...</vt:lpstr>
      <vt:lpstr>АНАЛИЗ   ПРОВЕДЕННОЙ АКЦИИ «ПОКОРМИТЕ ПТИЦ ЗИМОЙ! МЫ-ДРУЗЬЯ!»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ЭКОЛОГИЧЕСКИЙ КЛУБ «СОЛНЫШАТА»</dc:title>
  <cp:lastModifiedBy>User</cp:lastModifiedBy>
  <cp:revision>6</cp:revision>
  <dcterms:modified xsi:type="dcterms:W3CDTF">2015-03-22T07:10:14Z</dcterms:modified>
</cp:coreProperties>
</file>