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eresnyesaity.ru/wp-content/uploads/free-cherry-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6752"/>
            <a:ext cx="47430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Работа </a:t>
            </a:r>
          </a:p>
          <a:p>
            <a:r>
              <a:rPr lang="ru-RU" sz="6000" dirty="0" smtClean="0"/>
              <a:t>с природным </a:t>
            </a:r>
          </a:p>
          <a:p>
            <a:r>
              <a:rPr lang="ru-RU" sz="6000" dirty="0" smtClean="0"/>
              <a:t>материалом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380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eresnyesaity.ru/wp-content/uploads/free-cherry-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резентация\P101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r="4323"/>
          <a:stretch/>
        </p:blipFill>
        <p:spPr bwMode="auto">
          <a:xfrm rot="21143589">
            <a:off x="193186" y="392037"/>
            <a:ext cx="4374370" cy="32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презентация\P10106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r="3460"/>
          <a:stretch/>
        </p:blipFill>
        <p:spPr bwMode="auto">
          <a:xfrm>
            <a:off x="2824468" y="3573016"/>
            <a:ext cx="4318036" cy="30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презентация\P10106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11021" r="3903"/>
          <a:stretch/>
        </p:blipFill>
        <p:spPr bwMode="auto">
          <a:xfrm rot="590514">
            <a:off x="4617831" y="461156"/>
            <a:ext cx="4295447" cy="30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eresnyesaity.ru/wp-content/uploads/free-cherry-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резентация\Листья с фоном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02"/>
            <a:ext cx="9144000" cy="68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2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eresnyesaity.ru/wp-content/uploads/free-cherry-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резентация\P101063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4133"/>
          <a:stretch/>
        </p:blipFill>
        <p:spPr bwMode="auto">
          <a:xfrm>
            <a:off x="827584" y="3431252"/>
            <a:ext cx="4122499" cy="30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презентация\P10106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/>
          <a:stretch/>
        </p:blipFill>
        <p:spPr bwMode="auto">
          <a:xfrm>
            <a:off x="3963718" y="332656"/>
            <a:ext cx="4142782" cy="2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eresnyesaity.ru/wp-content/uploads/free-cherry-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резентация\P10106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r="7706" b="6229"/>
          <a:stretch/>
        </p:blipFill>
        <p:spPr bwMode="auto">
          <a:xfrm>
            <a:off x="791580" y="626990"/>
            <a:ext cx="7560840" cy="56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50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2015-03-28T06:30:33Z</dcterms:created>
  <dcterms:modified xsi:type="dcterms:W3CDTF">2015-03-28T06:45:21Z</dcterms:modified>
</cp:coreProperties>
</file>