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29" autoAdjust="0"/>
  </p:normalViewPr>
  <p:slideViewPr>
    <p:cSldViewPr>
      <p:cViewPr varScale="1">
        <p:scale>
          <a:sx n="83" d="100"/>
          <a:sy n="83" d="100"/>
        </p:scale>
        <p:origin x="-4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8188221-9AFB-4971-BB5D-60FC10C76F4E}" type="datetimeFigureOut">
              <a:rPr lang="ru-RU" smtClean="0"/>
              <a:t>01.01.2009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80CC319-E5D3-4C79-A028-3EA096BA9F2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188221-9AFB-4971-BB5D-60FC10C76F4E}" type="datetimeFigureOut">
              <a:rPr lang="ru-RU" smtClean="0"/>
              <a:t>01.01.2009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0CC319-E5D3-4C79-A028-3EA096BA9F2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188221-9AFB-4971-BB5D-60FC10C76F4E}" type="datetimeFigureOut">
              <a:rPr lang="ru-RU" smtClean="0"/>
              <a:t>01.01.2009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0CC319-E5D3-4C79-A028-3EA096BA9F2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8188221-9AFB-4971-BB5D-60FC10C76F4E}" type="datetimeFigureOut">
              <a:rPr lang="ru-RU" smtClean="0"/>
              <a:t>01.01.2009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80CC319-E5D3-4C79-A028-3EA096BA9F2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8221-9AFB-4971-BB5D-60FC10C76F4E}" type="datetimeFigureOut">
              <a:rPr lang="ru-RU" smtClean="0"/>
              <a:t>01.01.2009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C319-E5D3-4C79-A028-3EA096BA9F2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8221-9AFB-4971-BB5D-60FC10C76F4E}" type="datetimeFigureOut">
              <a:rPr lang="ru-RU" smtClean="0"/>
              <a:t>01.01.2009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C319-E5D3-4C79-A028-3EA096BA9F2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8221-9AFB-4971-BB5D-60FC10C76F4E}" type="datetimeFigureOut">
              <a:rPr lang="ru-RU" smtClean="0"/>
              <a:t>01.01.2009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C319-E5D3-4C79-A028-3EA096BA9F2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188221-9AFB-4971-BB5D-60FC10C76F4E}" type="datetimeFigureOut">
              <a:rPr lang="ru-RU" smtClean="0"/>
              <a:t>01.01.2009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0CC319-E5D3-4C79-A028-3EA096BA9F2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8188221-9AFB-4971-BB5D-60FC10C76F4E}" type="datetimeFigureOut">
              <a:rPr lang="ru-RU" smtClean="0"/>
              <a:t>01.01.2009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80CC319-E5D3-4C79-A028-3EA096BA9F2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8221-9AFB-4971-BB5D-60FC10C76F4E}" type="datetimeFigureOut">
              <a:rPr lang="ru-RU" smtClean="0"/>
              <a:t>01.01.2009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C319-E5D3-4C79-A028-3EA096BA9F2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8221-9AFB-4971-BB5D-60FC10C76F4E}" type="datetimeFigureOut">
              <a:rPr lang="ru-RU" smtClean="0"/>
              <a:t>01.01.2009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C319-E5D3-4C79-A028-3EA096BA9F2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188221-9AFB-4971-BB5D-60FC10C76F4E}" type="datetimeFigureOut">
              <a:rPr lang="ru-RU" smtClean="0"/>
              <a:t>01.01.2009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0CC319-E5D3-4C79-A028-3EA096BA9F2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8221-9AFB-4971-BB5D-60FC10C76F4E}" type="datetimeFigureOut">
              <a:rPr lang="ru-RU" smtClean="0"/>
              <a:t>01.01.2009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C319-E5D3-4C79-A028-3EA096BA9F2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8221-9AFB-4971-BB5D-60FC10C76F4E}" type="datetimeFigureOut">
              <a:rPr lang="ru-RU" smtClean="0"/>
              <a:t>01.01.2009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C319-E5D3-4C79-A028-3EA096BA9F2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8221-9AFB-4971-BB5D-60FC10C76F4E}" type="datetimeFigureOut">
              <a:rPr lang="ru-RU" smtClean="0"/>
              <a:t>01.01.2009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C319-E5D3-4C79-A028-3EA096BA9F2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188221-9AFB-4971-BB5D-60FC10C76F4E}" type="datetimeFigureOut">
              <a:rPr lang="ru-RU" smtClean="0"/>
              <a:t>01.01.2009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0CC319-E5D3-4C79-A028-3EA096BA9F2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188221-9AFB-4971-BB5D-60FC10C76F4E}" type="datetimeFigureOut">
              <a:rPr lang="ru-RU" smtClean="0"/>
              <a:t>01.01.2009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0CC319-E5D3-4C79-A028-3EA096BA9F2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188221-9AFB-4971-BB5D-60FC10C76F4E}" type="datetimeFigureOut">
              <a:rPr lang="ru-RU" smtClean="0"/>
              <a:t>01.01.2009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0CC319-E5D3-4C79-A028-3EA096BA9F2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188221-9AFB-4971-BB5D-60FC10C76F4E}" type="datetimeFigureOut">
              <a:rPr lang="ru-RU" smtClean="0"/>
              <a:t>01.01.2009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0CC319-E5D3-4C79-A028-3EA096BA9F2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188221-9AFB-4971-BB5D-60FC10C76F4E}" type="datetimeFigureOut">
              <a:rPr lang="ru-RU" smtClean="0"/>
              <a:t>01.01.2009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0CC319-E5D3-4C79-A028-3EA096BA9F2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188221-9AFB-4971-BB5D-60FC10C76F4E}" type="datetimeFigureOut">
              <a:rPr lang="ru-RU" smtClean="0"/>
              <a:t>01.01.2009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0CC319-E5D3-4C79-A028-3EA096BA9F2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188221-9AFB-4971-BB5D-60FC10C76F4E}" type="datetimeFigureOut">
              <a:rPr lang="ru-RU" smtClean="0"/>
              <a:t>01.01.2009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0CC319-E5D3-4C79-A028-3EA096BA9F2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8188221-9AFB-4971-BB5D-60FC10C76F4E}" type="datetimeFigureOut">
              <a:rPr lang="ru-RU" smtClean="0"/>
              <a:t>01.01.2009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80CC319-E5D3-4C79-A028-3EA096BA9F2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188221-9AFB-4971-BB5D-60FC10C76F4E}" type="datetimeFigureOut">
              <a:rPr lang="ru-RU" smtClean="0"/>
              <a:t>01.01.2009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0CC319-E5D3-4C79-A028-3EA096BA9F2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188221-9AFB-4971-BB5D-60FC10C76F4E}" type="datetimeFigureOut">
              <a:rPr lang="ru-RU" smtClean="0"/>
              <a:t>01.01.2009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0CC319-E5D3-4C79-A028-3EA096BA9F2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188221-9AFB-4971-BB5D-60FC10C76F4E}" type="datetimeFigureOut">
              <a:rPr lang="ru-RU" smtClean="0"/>
              <a:t>01.01.2009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0CC319-E5D3-4C79-A028-3EA096BA9F2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188221-9AFB-4971-BB5D-60FC10C76F4E}" type="datetimeFigureOut">
              <a:rPr lang="ru-RU" smtClean="0"/>
              <a:t>01.01.2009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0CC319-E5D3-4C79-A028-3EA096BA9F2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8221-9AFB-4971-BB5D-60FC10C76F4E}" type="datetimeFigureOut">
              <a:rPr lang="ru-RU" smtClean="0"/>
              <a:t>01.01.2009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C319-E5D3-4C79-A028-3EA096BA9F2A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8221-9AFB-4971-BB5D-60FC10C76F4E}" type="datetimeFigureOut">
              <a:rPr lang="ru-RU" smtClean="0"/>
              <a:t>01.01.2009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C319-E5D3-4C79-A028-3EA096BA9F2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8221-9AFB-4971-BB5D-60FC10C76F4E}" type="datetimeFigureOut">
              <a:rPr lang="ru-RU" smtClean="0"/>
              <a:t>01.01.2009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C319-E5D3-4C79-A028-3EA096BA9F2A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8221-9AFB-4971-BB5D-60FC10C76F4E}" type="datetimeFigureOut">
              <a:rPr lang="ru-RU" smtClean="0"/>
              <a:t>01.01.2009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C319-E5D3-4C79-A028-3EA096BA9F2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8221-9AFB-4971-BB5D-60FC10C76F4E}" type="datetimeFigureOut">
              <a:rPr lang="ru-RU" smtClean="0"/>
              <a:t>01.01.2009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C319-E5D3-4C79-A028-3EA096BA9F2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8221-9AFB-4971-BB5D-60FC10C76F4E}" type="datetimeFigureOut">
              <a:rPr lang="ru-RU" smtClean="0"/>
              <a:t>01.01.2009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C319-E5D3-4C79-A028-3EA096BA9F2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188221-9AFB-4971-BB5D-60FC10C76F4E}" type="datetimeFigureOut">
              <a:rPr lang="ru-RU" smtClean="0"/>
              <a:t>01.01.2009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80CC319-E5D3-4C79-A028-3EA096BA9F2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8221-9AFB-4971-BB5D-60FC10C76F4E}" type="datetimeFigureOut">
              <a:rPr lang="ru-RU" smtClean="0"/>
              <a:t>01.01.2009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C319-E5D3-4C79-A028-3EA096BA9F2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8221-9AFB-4971-BB5D-60FC10C76F4E}" type="datetimeFigureOut">
              <a:rPr lang="ru-RU" smtClean="0"/>
              <a:t>01.01.2009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C319-E5D3-4C79-A028-3EA096BA9F2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8221-9AFB-4971-BB5D-60FC10C76F4E}" type="datetimeFigureOut">
              <a:rPr lang="ru-RU" smtClean="0"/>
              <a:t>01.01.2009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0CC319-E5D3-4C79-A028-3EA096BA9F2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8221-9AFB-4971-BB5D-60FC10C76F4E}" type="datetimeFigureOut">
              <a:rPr lang="ru-RU" smtClean="0"/>
              <a:t>01.01.2009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C319-E5D3-4C79-A028-3EA096BA9F2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8221-9AFB-4971-BB5D-60FC10C76F4E}" type="datetimeFigureOut">
              <a:rPr lang="ru-RU" smtClean="0"/>
              <a:t>01.01.2009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C319-E5D3-4C79-A028-3EA096BA9F2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188221-9AFB-4971-BB5D-60FC10C76F4E}" type="datetimeFigureOut">
              <a:rPr lang="ru-RU" smtClean="0"/>
              <a:t>01.01.2009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80CC319-E5D3-4C79-A028-3EA096BA9F2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188221-9AFB-4971-BB5D-60FC10C76F4E}" type="datetimeFigureOut">
              <a:rPr lang="ru-RU" smtClean="0"/>
              <a:t>01.01.2009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0CC319-E5D3-4C79-A028-3EA096BA9F2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188221-9AFB-4971-BB5D-60FC10C76F4E}" type="datetimeFigureOut">
              <a:rPr lang="ru-RU" smtClean="0"/>
              <a:t>01.01.2009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0CC319-E5D3-4C79-A028-3EA096BA9F2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8188221-9AFB-4971-BB5D-60FC10C76F4E}" type="datetimeFigureOut">
              <a:rPr lang="ru-RU" smtClean="0"/>
              <a:t>01.01.2009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80CC319-E5D3-4C79-A028-3EA096BA9F2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8188221-9AFB-4971-BB5D-60FC10C76F4E}" type="datetimeFigureOut">
              <a:rPr lang="ru-RU" smtClean="0"/>
              <a:t>01.01.2009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80CC319-E5D3-4C79-A028-3EA096BA9F2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8188221-9AFB-4971-BB5D-60FC10C76F4E}" type="datetimeFigureOut">
              <a:rPr lang="ru-RU" smtClean="0"/>
              <a:t>01.01.2009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80CC319-E5D3-4C79-A028-3EA096BA9F2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8188221-9AFB-4971-BB5D-60FC10C76F4E}" type="datetimeFigureOut">
              <a:rPr lang="ru-RU" smtClean="0"/>
              <a:t>01.01.2009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80CC319-E5D3-4C79-A028-3EA096BA9F2A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8188221-9AFB-4971-BB5D-60FC10C76F4E}" type="datetimeFigureOut">
              <a:rPr lang="ru-RU" smtClean="0"/>
              <a:t>01.01.2009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80CC319-E5D3-4C79-A028-3EA096BA9F2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188221-9AFB-4971-BB5D-60FC10C76F4E}" type="datetimeFigureOut">
              <a:rPr lang="ru-RU" smtClean="0"/>
              <a:t>01.01.2009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0CC319-E5D3-4C79-A028-3EA096BA9F2A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147002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День Матери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786058"/>
            <a:ext cx="9144000" cy="26860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Классный час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6 «Б» классе МОУ СОШ № 22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Классный руководитель:  Титоренко С.Ю.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r>
              <a:rPr lang="ru-RU" dirty="0" smtClean="0"/>
              <a:t>Историческая справка…</a:t>
            </a:r>
            <a:endParaRPr lang="ru-RU" dirty="0"/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142844" y="1500174"/>
            <a:ext cx="8858312" cy="5214974"/>
          </a:xfrm>
        </p:spPr>
        <p:txBody>
          <a:bodyPr>
            <a:normAutofit/>
          </a:bodyPr>
          <a:lstStyle/>
          <a:p>
            <a:r>
              <a:rPr lang="ru-RU" sz="1200" dirty="0" smtClean="0"/>
              <a:t>Многие страны отмечают День матери в разное время года. Историки считают, что сама традиция берет начало еще в женских мистериях древнего Рима, предназначенных для почитания Великой Матери-богини, матери всех богов.</a:t>
            </a:r>
          </a:p>
          <a:p>
            <a:r>
              <a:rPr lang="ru-RU" sz="1200" dirty="0" smtClean="0"/>
              <a:t>В Греции День Матери отмечают 9 мая. История их праздника ведется со времен почитания Геи, матери всех богов.</a:t>
            </a:r>
          </a:p>
          <a:p>
            <a:r>
              <a:rPr lang="ru-RU" sz="1200" dirty="0" smtClean="0"/>
              <a:t>В материнское воскресенье предоставлялся день отдыха, когда матери-рабочие могли быть со своими детьми целый день. Символом праздника стало пирожное, которое преподносилось матерям в знак уважения и почитания.</a:t>
            </a:r>
          </a:p>
          <a:p>
            <a:r>
              <a:rPr lang="ru-RU" sz="1200" dirty="0" smtClean="0"/>
              <a:t>В Финляндии День Матери стали праздновать только с 1927 года. При этом люди вывешивают флаги во второе воскресенье мая, дарят открытки и облегчают домашний быт.</a:t>
            </a:r>
          </a:p>
          <a:p>
            <a:r>
              <a:rPr lang="ru-RU" sz="1200" dirty="0" smtClean="0"/>
              <a:t>в США отмечают этот день с 1872 года по инициативе Джулии </a:t>
            </a:r>
            <a:r>
              <a:rPr lang="ru-RU" sz="1200" dirty="0" err="1" smtClean="0"/>
              <a:t>Уард</a:t>
            </a:r>
            <a:r>
              <a:rPr lang="ru-RU" sz="1200" dirty="0" smtClean="0"/>
              <a:t> </a:t>
            </a:r>
            <a:r>
              <a:rPr lang="ru-RU" sz="1200" dirty="0" err="1" smtClean="0"/>
              <a:t>Хоу</a:t>
            </a:r>
            <a:r>
              <a:rPr lang="ru-RU" sz="1200" dirty="0" smtClean="0"/>
              <a:t>. А с 1914 года этот день стал официальным праздником.</a:t>
            </a:r>
          </a:p>
          <a:p>
            <a:r>
              <a:rPr lang="ru-RU" sz="1200" dirty="0" smtClean="0"/>
              <a:t>В Аргентине, в Индии отмечают этот день в октябре.</a:t>
            </a:r>
          </a:p>
          <a:p>
            <a:r>
              <a:rPr lang="ru-RU" sz="1200" dirty="0" smtClean="0"/>
              <a:t>В Испании,  , в Португалии, в Сербии отмечают этот день в декабре.</a:t>
            </a:r>
          </a:p>
          <a:p>
            <a:r>
              <a:rPr lang="ru-RU" sz="1200" dirty="0" smtClean="0"/>
              <a:t>В Узбекистане отмечают этот день 8 марта.</a:t>
            </a:r>
          </a:p>
          <a:p>
            <a:r>
              <a:rPr lang="ru-RU" sz="1200" dirty="0" smtClean="0"/>
              <a:t>В Армении – 7 апреля.</a:t>
            </a:r>
          </a:p>
          <a:p>
            <a:r>
              <a:rPr lang="ru-RU" sz="1200" dirty="0" smtClean="0"/>
              <a:t>На Украине во второе воскресенье мая.</a:t>
            </a:r>
          </a:p>
          <a:p>
            <a:r>
              <a:rPr lang="ru-RU" sz="1200" dirty="0" smtClean="0"/>
              <a:t>В Белоруссии – 14 октября.</a:t>
            </a:r>
          </a:p>
          <a:p>
            <a:r>
              <a:rPr lang="ru-RU" sz="1200" dirty="0" smtClean="0"/>
              <a:t>В России отмечается в последнее воскресенье ноября с 1998 года на основании Указа Президента РФ Б.Н.Ельцина от 30.01.98 г. № 120. учрежден ежегодный российский праздник – День матери. Российских матерей всегда отмечали щедрость души, преданность, самопожертвование, любовь и великое терпение. И сегодня они бережно хранят семейный очаг, учат детей добру, взаимопониманию, нравственности. Официальное объяснение этого праздника таково, что День Матери отвечает лучшим традициям  отношения россиян к материнству,  объединяет все слои общества на идеях добра и почитания женщины-матери. Это праздник повышает статус женщины-матери.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686800" cy="50006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Видео-презентация «Наши мамы и мы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S73004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219886">
            <a:off x="0" y="1000108"/>
            <a:ext cx="2571741" cy="1928806"/>
          </a:xfrm>
        </p:spPr>
      </p:pic>
      <p:pic>
        <p:nvPicPr>
          <p:cNvPr id="5" name="Рисунок 4" descr="Фото0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1214422"/>
            <a:ext cx="2143141" cy="2857520"/>
          </a:xfrm>
          <a:prstGeom prst="rect">
            <a:avLst/>
          </a:prstGeom>
        </p:spPr>
      </p:pic>
      <p:pic>
        <p:nvPicPr>
          <p:cNvPr id="6" name="Рисунок 5" descr="DSC003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93387">
            <a:off x="5000628" y="1428736"/>
            <a:ext cx="1928810" cy="2893215"/>
          </a:xfrm>
          <a:prstGeom prst="rect">
            <a:avLst/>
          </a:prstGeom>
        </p:spPr>
      </p:pic>
      <p:pic>
        <p:nvPicPr>
          <p:cNvPr id="7" name="Рисунок 6" descr="DSC003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63099">
            <a:off x="6985868" y="1196585"/>
            <a:ext cx="2071686" cy="3107529"/>
          </a:xfrm>
          <a:prstGeom prst="rect">
            <a:avLst/>
          </a:prstGeom>
        </p:spPr>
      </p:pic>
      <p:pic>
        <p:nvPicPr>
          <p:cNvPr id="8" name="Рисунок 7" descr="PICT016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13437">
            <a:off x="6194883" y="4483329"/>
            <a:ext cx="2857488" cy="2143116"/>
          </a:xfrm>
          <a:prstGeom prst="rect">
            <a:avLst/>
          </a:prstGeom>
        </p:spPr>
      </p:pic>
      <p:pic>
        <p:nvPicPr>
          <p:cNvPr id="9" name="Рисунок 8" descr="PICT020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14678" y="4643446"/>
            <a:ext cx="2952739" cy="2214554"/>
          </a:xfrm>
          <a:prstGeom prst="rect">
            <a:avLst/>
          </a:prstGeom>
        </p:spPr>
      </p:pic>
      <p:pic>
        <p:nvPicPr>
          <p:cNvPr id="10" name="Рисунок 9" descr="PICT005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4554148"/>
            <a:ext cx="3071802" cy="2303852"/>
          </a:xfrm>
          <a:prstGeom prst="rect">
            <a:avLst/>
          </a:prstGeom>
        </p:spPr>
      </p:pic>
      <p:pic>
        <p:nvPicPr>
          <p:cNvPr id="11" name="Рисунок 10" descr="PICT008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1061706">
            <a:off x="357158" y="3071810"/>
            <a:ext cx="2285984" cy="171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368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Стихи.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428604"/>
            <a:ext cx="8072462" cy="6286544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День матери – праздник  пока молодой,</a:t>
            </a:r>
          </a:p>
          <a:p>
            <a:r>
              <a:rPr lang="ru-RU" sz="1400" dirty="0" smtClean="0"/>
              <a:t>Но все ему рады, конечно, -</a:t>
            </a:r>
          </a:p>
          <a:p>
            <a:r>
              <a:rPr lang="ru-RU" sz="1400" dirty="0" smtClean="0"/>
              <a:t>Все, кто рождены под счастливой звездой,</a:t>
            </a:r>
          </a:p>
          <a:p>
            <a:r>
              <a:rPr lang="ru-RU" sz="1400" dirty="0" smtClean="0"/>
              <a:t>И мамы опекой сердечной!</a:t>
            </a:r>
          </a:p>
          <a:p>
            <a:endParaRPr lang="ru-RU" sz="1400" dirty="0" smtClean="0"/>
          </a:p>
          <a:p>
            <a:r>
              <a:rPr lang="ru-RU" sz="1400" dirty="0" smtClean="0"/>
              <a:t>Мы в диких бегах суеты городской</a:t>
            </a:r>
          </a:p>
          <a:p>
            <a:r>
              <a:rPr lang="ru-RU" sz="1400" dirty="0" smtClean="0"/>
              <a:t>Подчас забываем о маме,</a:t>
            </a:r>
          </a:p>
          <a:p>
            <a:r>
              <a:rPr lang="ru-RU" sz="1400" dirty="0" smtClean="0"/>
              <a:t>Спешим, растворяясь в массе людской,</a:t>
            </a:r>
          </a:p>
          <a:p>
            <a:r>
              <a:rPr lang="ru-RU" sz="1400" dirty="0" smtClean="0"/>
              <a:t>Всерьез увлекаясь делами…</a:t>
            </a:r>
          </a:p>
          <a:p>
            <a:endParaRPr lang="ru-RU" sz="1400" dirty="0" smtClean="0"/>
          </a:p>
          <a:p>
            <a:r>
              <a:rPr lang="ru-RU" sz="1400" dirty="0" smtClean="0"/>
              <a:t>А мама нас ждет и ночами не спит,</a:t>
            </a:r>
          </a:p>
          <a:p>
            <a:r>
              <a:rPr lang="ru-RU" sz="1400" dirty="0" smtClean="0"/>
              <a:t>Волнуясь и думая часто:</a:t>
            </a:r>
          </a:p>
          <a:p>
            <a:r>
              <a:rPr lang="ru-RU" sz="1400" dirty="0" smtClean="0"/>
              <a:t>«Ах, как они там?» </a:t>
            </a:r>
            <a:r>
              <a:rPr lang="ru-RU" sz="1400" dirty="0" smtClean="0"/>
              <a:t>И</a:t>
            </a:r>
            <a:r>
              <a:rPr lang="ru-RU" sz="1400" dirty="0" smtClean="0"/>
              <a:t> сердце болит,</a:t>
            </a:r>
          </a:p>
          <a:p>
            <a:r>
              <a:rPr lang="ru-RU" sz="1400" dirty="0" smtClean="0"/>
              <a:t>И стонет, и рвется на части…</a:t>
            </a:r>
          </a:p>
          <a:p>
            <a:endParaRPr lang="ru-RU" sz="1400" dirty="0" smtClean="0"/>
          </a:p>
          <a:p>
            <a:r>
              <a:rPr lang="ru-RU" sz="1400" dirty="0" smtClean="0"/>
              <a:t>В этот день, родная, пусть</a:t>
            </a:r>
          </a:p>
          <a:p>
            <a:r>
              <a:rPr lang="ru-RU" sz="1400" dirty="0" smtClean="0"/>
              <a:t>В сердце снова молодость проснется,</a:t>
            </a:r>
          </a:p>
          <a:p>
            <a:r>
              <a:rPr lang="ru-RU" sz="1400" dirty="0" smtClean="0"/>
              <a:t>Сгинет пусть подальше грусть,</a:t>
            </a:r>
          </a:p>
          <a:p>
            <a:r>
              <a:rPr lang="ru-RU" sz="1400" dirty="0" smtClean="0"/>
              <a:t>И наш дом ослепит солнце!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Конкурсы. Развлекаем мам…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5286412"/>
          </a:xfrm>
        </p:spPr>
        <p:txBody>
          <a:bodyPr/>
          <a:lstStyle/>
          <a:p>
            <a:r>
              <a:rPr lang="ru-RU" dirty="0" smtClean="0"/>
              <a:t>1. Головоломка «Угадай ребенка!»</a:t>
            </a:r>
          </a:p>
          <a:p>
            <a:r>
              <a:rPr lang="ru-RU" dirty="0" smtClean="0"/>
              <a:t>2. Головоломка «Потерялись дети»….»</a:t>
            </a:r>
          </a:p>
          <a:p>
            <a:r>
              <a:rPr lang="ru-RU" dirty="0" smtClean="0"/>
              <a:t>3. Корзинка с вопросами. « Самая интеллектуальная мама»</a:t>
            </a:r>
          </a:p>
          <a:p>
            <a:r>
              <a:rPr lang="ru-RU" dirty="0" smtClean="0"/>
              <a:t>4. «Глобус». Мисс - </a:t>
            </a:r>
            <a:r>
              <a:rPr lang="ru-RU" dirty="0" err="1" smtClean="0"/>
              <a:t>креативность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5. «Пять любимых блюд ребенка» (по мнению мамы; по мнению ребенка)</a:t>
            </a:r>
          </a:p>
          <a:p>
            <a:endParaRPr lang="ru-RU" dirty="0"/>
          </a:p>
        </p:txBody>
      </p:sp>
      <p:pic>
        <p:nvPicPr>
          <p:cNvPr id="4" name="Рисунок 3" descr="IMG_24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0"/>
            <a:ext cx="2071670" cy="1553753"/>
          </a:xfrm>
          <a:prstGeom prst="rect">
            <a:avLst/>
          </a:prstGeom>
        </p:spPr>
      </p:pic>
      <p:pic>
        <p:nvPicPr>
          <p:cNvPr id="5" name="Рисунок 4" descr="IMG_24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36342">
            <a:off x="5910135" y="1324032"/>
            <a:ext cx="1500198" cy="1125149"/>
          </a:xfrm>
          <a:prstGeom prst="rect">
            <a:avLst/>
          </a:prstGeom>
        </p:spPr>
      </p:pic>
      <p:pic>
        <p:nvPicPr>
          <p:cNvPr id="6" name="Рисунок 5" descr="IMG_24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55690">
            <a:off x="7715272" y="2857496"/>
            <a:ext cx="1143008" cy="857256"/>
          </a:xfrm>
          <a:prstGeom prst="rect">
            <a:avLst/>
          </a:prstGeom>
        </p:spPr>
      </p:pic>
      <p:pic>
        <p:nvPicPr>
          <p:cNvPr id="7" name="Рисунок 6" descr="IMG_24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52907">
            <a:off x="7429520" y="4143380"/>
            <a:ext cx="1714480" cy="1285860"/>
          </a:xfrm>
          <a:prstGeom prst="rect">
            <a:avLst/>
          </a:prstGeom>
        </p:spPr>
      </p:pic>
      <p:pic>
        <p:nvPicPr>
          <p:cNvPr id="8" name="Рисунок 7" descr="IMG_249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9256" y="4286256"/>
            <a:ext cx="2000232" cy="1500174"/>
          </a:xfrm>
          <a:prstGeom prst="rect">
            <a:avLst/>
          </a:prstGeom>
        </p:spPr>
      </p:pic>
      <p:pic>
        <p:nvPicPr>
          <p:cNvPr id="9" name="Рисунок 8" descr="IMG_250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86116" y="5304247"/>
            <a:ext cx="2071670" cy="1553753"/>
          </a:xfrm>
          <a:prstGeom prst="rect">
            <a:avLst/>
          </a:prstGeom>
        </p:spPr>
      </p:pic>
      <p:pic>
        <p:nvPicPr>
          <p:cNvPr id="10" name="Рисунок 9" descr="IMG_250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859430">
            <a:off x="1275298" y="4618564"/>
            <a:ext cx="1928794" cy="1446596"/>
          </a:xfrm>
          <a:prstGeom prst="rect">
            <a:avLst/>
          </a:prstGeom>
        </p:spPr>
      </p:pic>
      <p:pic>
        <p:nvPicPr>
          <p:cNvPr id="11" name="Рисунок 10" descr="IMG_251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43306" y="4286256"/>
            <a:ext cx="1214414" cy="910811"/>
          </a:xfrm>
          <a:prstGeom prst="rect">
            <a:avLst/>
          </a:prstGeom>
        </p:spPr>
      </p:pic>
      <p:pic>
        <p:nvPicPr>
          <p:cNvPr id="12" name="Рисунок 11" descr="IMG_251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0881268">
            <a:off x="0" y="5786454"/>
            <a:ext cx="1428728" cy="1071546"/>
          </a:xfrm>
          <a:prstGeom prst="rect">
            <a:avLst/>
          </a:prstGeom>
        </p:spPr>
      </p:pic>
      <p:pic>
        <p:nvPicPr>
          <p:cNvPr id="13" name="Рисунок 12" descr="IMG_250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488129">
            <a:off x="7422033" y="5515662"/>
            <a:ext cx="1643042" cy="1232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Рекламная пауза…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1.«Моя семья»</a:t>
            </a:r>
          </a:p>
          <a:p>
            <a:pPr>
              <a:buNone/>
            </a:pPr>
            <a:r>
              <a:rPr lang="ru-RU" dirty="0" smtClean="0"/>
              <a:t>2. «</a:t>
            </a:r>
            <a:r>
              <a:rPr lang="ru-RU" dirty="0" err="1" smtClean="0"/>
              <a:t>Растишка</a:t>
            </a:r>
            <a:r>
              <a:rPr lang="ru-RU" dirty="0" smtClean="0"/>
              <a:t>»</a:t>
            </a:r>
          </a:p>
          <a:p>
            <a:pPr>
              <a:buNone/>
            </a:pPr>
            <a:r>
              <a:rPr lang="ru-RU" dirty="0" smtClean="0"/>
              <a:t>3. «Сникерс»</a:t>
            </a:r>
          </a:p>
          <a:p>
            <a:pPr>
              <a:buNone/>
            </a:pPr>
            <a:r>
              <a:rPr lang="ru-RU" dirty="0" smtClean="0"/>
              <a:t>4. Фильм «Джеймс Бомж»</a:t>
            </a:r>
          </a:p>
          <a:p>
            <a:pPr>
              <a:buNone/>
            </a:pPr>
            <a:r>
              <a:rPr lang="ru-RU" dirty="0" smtClean="0"/>
              <a:t>5. Такси</a:t>
            </a:r>
          </a:p>
          <a:p>
            <a:pPr>
              <a:buNone/>
            </a:pPr>
            <a:r>
              <a:rPr lang="ru-RU" dirty="0" smtClean="0"/>
              <a:t>6. Первая любовь</a:t>
            </a:r>
          </a:p>
          <a:p>
            <a:pPr>
              <a:buNone/>
            </a:pPr>
            <a:r>
              <a:rPr lang="ru-RU" dirty="0" smtClean="0"/>
              <a:t>7. Глупость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MG_25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1142984"/>
            <a:ext cx="1809731" cy="1357298"/>
          </a:xfrm>
          <a:prstGeom prst="rect">
            <a:avLst/>
          </a:prstGeom>
        </p:spPr>
      </p:pic>
      <p:pic>
        <p:nvPicPr>
          <p:cNvPr id="5" name="Рисунок 4" descr="IMG_25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142984"/>
            <a:ext cx="1928794" cy="1446596"/>
          </a:xfrm>
          <a:prstGeom prst="rect">
            <a:avLst/>
          </a:prstGeom>
        </p:spPr>
      </p:pic>
      <p:pic>
        <p:nvPicPr>
          <p:cNvPr id="6" name="Рисунок 5" descr="IMG_25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1214422"/>
            <a:ext cx="1714480" cy="1285860"/>
          </a:xfrm>
          <a:prstGeom prst="rect">
            <a:avLst/>
          </a:prstGeom>
        </p:spPr>
      </p:pic>
      <p:pic>
        <p:nvPicPr>
          <p:cNvPr id="7" name="Рисунок 6" descr="IMG_25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2786058"/>
            <a:ext cx="1857356" cy="1393017"/>
          </a:xfrm>
          <a:prstGeom prst="rect">
            <a:avLst/>
          </a:prstGeom>
        </p:spPr>
      </p:pic>
      <p:pic>
        <p:nvPicPr>
          <p:cNvPr id="8" name="Рисунок 7" descr="IMG_25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64310">
            <a:off x="6715140" y="5072074"/>
            <a:ext cx="2214546" cy="1660910"/>
          </a:xfrm>
          <a:prstGeom prst="rect">
            <a:avLst/>
          </a:prstGeom>
        </p:spPr>
      </p:pic>
      <p:pic>
        <p:nvPicPr>
          <p:cNvPr id="9" name="Рисунок 8" descr="IMG_251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936336">
            <a:off x="4273177" y="5119949"/>
            <a:ext cx="2071670" cy="1553753"/>
          </a:xfrm>
          <a:prstGeom prst="rect">
            <a:avLst/>
          </a:prstGeom>
        </p:spPr>
      </p:pic>
      <p:pic>
        <p:nvPicPr>
          <p:cNvPr id="10" name="Рисунок 9" descr="IMG_251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358000">
            <a:off x="6998688" y="2952826"/>
            <a:ext cx="1908725" cy="1431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Клянемся: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любить своих мам;</a:t>
            </a:r>
          </a:p>
          <a:p>
            <a:r>
              <a:rPr lang="ru-RU" dirty="0" smtClean="0"/>
              <a:t>- жалеть наших дорогих мам;</a:t>
            </a:r>
          </a:p>
          <a:p>
            <a:r>
              <a:rPr lang="ru-RU" dirty="0" smtClean="0"/>
              <a:t>- помогать им во всем;</a:t>
            </a:r>
          </a:p>
          <a:p>
            <a:r>
              <a:rPr lang="ru-RU" dirty="0" smtClean="0"/>
              <a:t>- слушаться их всегда и во всем;</a:t>
            </a:r>
          </a:p>
          <a:p>
            <a:r>
              <a:rPr lang="ru-RU" dirty="0" smtClean="0"/>
              <a:t>- не расстраивать их ;</a:t>
            </a:r>
          </a:p>
          <a:p>
            <a:r>
              <a:rPr lang="ru-RU" dirty="0" smtClean="0"/>
              <a:t>- беречь их;</a:t>
            </a:r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Мы вас любим всегда!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65</TotalTime>
  <Words>561</Words>
  <Application>Microsoft Office PowerPoint</Application>
  <PresentationFormat>Экран (4:3)</PresentationFormat>
  <Paragraphs>63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Литейная</vt:lpstr>
      <vt:lpstr>Городская</vt:lpstr>
      <vt:lpstr>Солнцестояние</vt:lpstr>
      <vt:lpstr>Поток</vt:lpstr>
      <vt:lpstr>День Матери</vt:lpstr>
      <vt:lpstr>Историческая справка…</vt:lpstr>
      <vt:lpstr>Видео-презентация «Наши мамы и мы»</vt:lpstr>
      <vt:lpstr>Стихи.</vt:lpstr>
      <vt:lpstr>Конкурсы. Развлекаем мам…</vt:lpstr>
      <vt:lpstr>Рекламная пауза…</vt:lpstr>
      <vt:lpstr>Клянемся: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Матери</dc:title>
  <dc:creator>HOME</dc:creator>
  <cp:lastModifiedBy>HOME</cp:lastModifiedBy>
  <cp:revision>7</cp:revision>
  <dcterms:created xsi:type="dcterms:W3CDTF">2009-01-01T17:05:56Z</dcterms:created>
  <dcterms:modified xsi:type="dcterms:W3CDTF">2009-01-01T18:11:34Z</dcterms:modified>
</cp:coreProperties>
</file>