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rother-friends.ru/?p=9396" TargetMode="External"/><Relationship Id="rId3" Type="http://schemas.openxmlformats.org/officeDocument/2006/relationships/hyperlink" Target="http://www.livemaster.ru/item/1349" TargetMode="External"/><Relationship Id="rId7" Type="http://schemas.openxmlformats.org/officeDocument/2006/relationships/hyperlink" Target="http://www.dressplan.com/ru/little_white.html" TargetMode="External"/><Relationship Id="rId2" Type="http://schemas.openxmlformats.org/officeDocument/2006/relationships/hyperlink" Target="http://club.season.ru/lofiversion/index.php/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gion.dn.ua/pages/1000melochey/rukodelie/10.html" TargetMode="External"/><Relationship Id="rId5" Type="http://schemas.openxmlformats.org/officeDocument/2006/relationships/hyperlink" Target="http://shyem-pryazha.ru/s-chego-nachinatvishivka-krestom.html" TargetMode="External"/><Relationship Id="rId4" Type="http://schemas.openxmlformats.org/officeDocument/2006/relationships/hyperlink" Target="http://u-babushki.ru/index.php?articles_showing=78" TargetMode="External"/><Relationship Id="rId9" Type="http://schemas.openxmlformats.org/officeDocument/2006/relationships/hyperlink" Target="http://shyem-pryazha.ru/simvoli-blagopoluchiya-vishivka-krestiko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2531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5029200" y="5486400"/>
            <a:ext cx="3124200" cy="9144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Корягина Е.П.</a:t>
            </a:r>
          </a:p>
          <a:p>
            <a:r>
              <a:rPr lang="ru-RU" dirty="0" smtClean="0"/>
              <a:t>Инструктор по труду</a:t>
            </a:r>
          </a:p>
          <a:p>
            <a:r>
              <a:rPr lang="ru-RU" dirty="0" smtClean="0"/>
              <a:t>ГКОУ ЛО «Назийский ЦСА»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из наиболее сложных видов вышивки - ришелье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32813"/>
            <a:ext cx="5410200" cy="435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Техника выполнения «ришелье»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582" y="1524000"/>
            <a:ext cx="319231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1600200"/>
            <a:ext cx="518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линии узора обшиваются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гладьевым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валиком, после чего ткань вырезается. При этом, на местах вырезанной ткани могут прокладывать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бриды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обметанные воздушные строчки, которые служат для соединения противоположных сторон ткани.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134613">
            <a:off x="3707984" y="1528860"/>
            <a:ext cx="4741595" cy="27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4800" y="304800"/>
            <a:ext cx="373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Техника «Ришелье» выполняется в виде прорезных кружочков, квадратиков, овалов, дырочек, через которые «мостиками» перекинуты перемычки (жгутики). Поэтому ее называют иногда ажурной гладью.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639" y="1295400"/>
            <a:ext cx="4175161" cy="330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457200"/>
            <a:ext cx="426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Причудливо изогнутые ветви сказочных растений, пышные соцветия, геометрические узоры используют для вышивки салфеток, скатертей, воротников и  многого другого.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Вышивкой в технике «Ришелье» украшаются различные блузы </a:t>
            </a:r>
            <a:endParaRPr lang="ru-RU" sz="3200" i="1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214052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72020"/>
            <a:ext cx="4038600" cy="418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7848600" cy="11430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«Ришелье» можно выполнять практически на любой ткани, подбирая к ней нитки по цвету и толщине.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7407" r="5556"/>
          <a:stretch>
            <a:fillRect/>
          </a:stretch>
        </p:blipFill>
        <p:spPr bwMode="auto">
          <a:xfrm>
            <a:off x="5181600" y="1600200"/>
            <a:ext cx="27860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4615" t="8205" r="6154"/>
          <a:stretch>
            <a:fillRect/>
          </a:stretch>
        </p:blipFill>
        <p:spPr bwMode="auto">
          <a:xfrm>
            <a:off x="533400" y="1981200"/>
            <a:ext cx="4419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«</a:t>
            </a:r>
            <a:r>
              <a:rPr lang="ru-RU" sz="3100" i="1" dirty="0" smtClean="0"/>
              <a:t>Ришелье» придает вышивке особую выразительность, подчеркивает узор и создает кружевной фон.</a:t>
            </a:r>
            <a:endParaRPr lang="ru-RU" sz="31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76400" y="1676400"/>
            <a:ext cx="4572000" cy="481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20040"/>
            <a:ext cx="6705600" cy="1143000"/>
          </a:xfrm>
        </p:spPr>
        <p:txBody>
          <a:bodyPr/>
          <a:lstStyle/>
          <a:p>
            <a:r>
              <a:rPr lang="ru-RU" dirty="0" smtClean="0"/>
              <a:t>Интернет </a:t>
            </a:r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>
                <a:hlinkClick r:id="rId2"/>
              </a:rPr>
              <a:t>http://club.season.ru/lofiversion/index.php/t</a:t>
            </a:r>
            <a:endParaRPr lang="ru-RU" sz="2800" dirty="0" smtClean="0"/>
          </a:p>
          <a:p>
            <a:r>
              <a:rPr lang="en-US" sz="2800" dirty="0" smtClean="0">
                <a:hlinkClick r:id="rId3"/>
              </a:rPr>
              <a:t>http://www.livemaster.ru/item/1349</a:t>
            </a:r>
            <a:endParaRPr lang="ru-RU" sz="2800" dirty="0" smtClean="0"/>
          </a:p>
          <a:p>
            <a:r>
              <a:rPr lang="en-US" dirty="0" smtClean="0">
                <a:hlinkClick r:id="rId4"/>
              </a:rPr>
              <a:t>http://u-babushki.ru/index.php?articles_showing=78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http://shyem-pryazha.ru/s-chego-nachinatvishivka-krestom.html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http://region.dn.ua/pages/1000melochey/rukodelie/10.html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http://www.dressplan.com/ru/little_white.html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http://brother-friends.ru/?p=9396</a:t>
            </a:r>
            <a:endParaRPr lang="ru-RU" dirty="0" smtClean="0"/>
          </a:p>
          <a:p>
            <a:r>
              <a:rPr lang="en-US" sz="3300" dirty="0" smtClean="0">
                <a:hlinkClick r:id="rId9"/>
              </a:rPr>
              <a:t>http://shyem-pryazha.ru/simvoli-blagopoluchiya-vishivka-krestikom.html</a:t>
            </a:r>
            <a:endParaRPr lang="ru-RU" sz="33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</TotalTime>
  <Words>187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Один из наиболее сложных видов вышивки - ришелье</vt:lpstr>
      <vt:lpstr>Техника выполнения «ришелье»</vt:lpstr>
      <vt:lpstr>Слайд 4</vt:lpstr>
      <vt:lpstr>Слайд 5</vt:lpstr>
      <vt:lpstr>Вышивкой в технике «Ришелье» украшаются различные блузы </vt:lpstr>
      <vt:lpstr>«Ришелье» можно выполнять практически на любой ткани, подбирая к ней нитки по цвету и толщине.</vt:lpstr>
      <vt:lpstr>«Ришелье» придает вышивке особую выразительность, подчеркивает узор и создает кружевной фон.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BLACK</cp:lastModifiedBy>
  <cp:revision>13</cp:revision>
  <dcterms:modified xsi:type="dcterms:W3CDTF">2013-01-21T18:36:44Z</dcterms:modified>
</cp:coreProperties>
</file>