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9" r:id="rId3"/>
    <p:sldId id="269" r:id="rId4"/>
    <p:sldId id="257" r:id="rId5"/>
    <p:sldId id="268" r:id="rId6"/>
    <p:sldId id="258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F0B1E-C69C-47B7-BC8B-4AF7461B2B8F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4A63-DD12-4D45-8C77-76E0C2DCA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yem-pryazha.ru/ruchnaya-i-hudogestvennaya-vishivka.html" TargetMode="External"/><Relationship Id="rId2" Type="http://schemas.openxmlformats.org/officeDocument/2006/relationships/hyperlink" Target="http://www.vishivayu.ru/m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male72.ru/xobbi/vyshivka-azy-ruchnoj-vyshivkia-cvetnaya-xudozhestvennaya-glad.html" TargetMode="External"/><Relationship Id="rId5" Type="http://schemas.openxmlformats.org/officeDocument/2006/relationships/hyperlink" Target="http://festival.1september.ru/articles/560001/" TargetMode="External"/><Relationship Id="rId4" Type="http://schemas.openxmlformats.org/officeDocument/2006/relationships/hyperlink" Target="http://www.livemaster.ru/item/1446789-odezhda-plate-mak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0" y="609600"/>
            <a:ext cx="5105400" cy="2868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Художественная гладь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495800"/>
            <a:ext cx="4800600" cy="347004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Корягина Е.П.</a:t>
            </a:r>
          </a:p>
          <a:p>
            <a:r>
              <a:rPr lang="ru-RU" sz="9600" dirty="0" smtClean="0"/>
              <a:t>Инструктор по труду</a:t>
            </a:r>
          </a:p>
          <a:p>
            <a:r>
              <a:rPr lang="ru-RU" sz="9600" dirty="0" smtClean="0"/>
              <a:t>ГКО ЛО «Назийский ЦСА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Одним из наиболее выразительных приемов вышивки является художественная гладь. </a:t>
            </a:r>
            <a:endParaRPr lang="ru-RU" sz="31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0375" y="2191544"/>
            <a:ext cx="35147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своем развитии она прошла путь от счетных вышивок, выполняемых простыми видами швов, до сложнейших объемных мотивов в сочетании с различными </a:t>
            </a:r>
            <a:r>
              <a:rPr lang="ru-RU" dirty="0" err="1" smtClean="0"/>
              <a:t>гладьевыми</a:t>
            </a:r>
            <a:r>
              <a:rPr lang="ru-RU" dirty="0" smtClean="0"/>
              <a:t> разделками.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Художественная гладь - один из видов цветной глади.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Она представляет собой шов, покрывающий ткань сверху плотно прилегающими друг к другу стежками. Своеобразие вышивки заключается в мягком, незаметном переходе одного тона к другому. Стежки шва одного тона как бы вливаются в другой.</a:t>
            </a:r>
            <a:endParaRPr lang="ru-RU" dirty="0"/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78300" y="2416479"/>
            <a:ext cx="3521075" cy="289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Художественная гладь с вливанием тонов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обычно применяется для вышивания цветов. Шов выполняется по нарисованному на ткань рисунку. Переходя постепенно от одного цвета ниток к другому, можно добиться требуемого тона и оттенка.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290" r="14516" b="10753"/>
          <a:stretch>
            <a:fillRect/>
          </a:stretch>
        </p:blipFill>
        <p:spPr bwMode="auto">
          <a:xfrm>
            <a:off x="4876800" y="2362200"/>
            <a:ext cx="3505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Для вышивания художественной гладью необходимо иметь большую палитру цветов ниток, ведь часто в одном цветке сочетается 10 и больше оттенков.</a:t>
            </a:r>
            <a:endParaRPr lang="ru-RU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963"/>
          <a:stretch>
            <a:fillRect/>
          </a:stretch>
        </p:blipFill>
        <p:spPr bwMode="auto">
          <a:xfrm>
            <a:off x="2743200" y="1371600"/>
            <a:ext cx="4000500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838200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Гладь</a:t>
            </a:r>
            <a:r>
              <a:rPr lang="ru-RU" dirty="0" smtClean="0"/>
              <a:t> обычно используется для небольших и средних размеров вышивок или их элементов. Она образует гладкую поверхность. Стежки вышивки плотно прилегают к друг другу, заполняя пространство рисунка.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b="5735"/>
          <a:stretch>
            <a:fillRect/>
          </a:stretch>
        </p:blipFill>
        <p:spPr bwMode="auto">
          <a:xfrm>
            <a:off x="3810000" y="1048578"/>
            <a:ext cx="4599354" cy="36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Интернет </a:t>
            </a:r>
            <a:r>
              <a:rPr lang="ru-RU" smtClean="0"/>
              <a:t>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http://www.vishivayu.ru/m4.html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http://shyem-pryazha.ru/ruchnaya-i-hudogestvennaya-vishivka.html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http://www.livemaster.ru/item/1446789-odezhda-plate-maki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http://festival.1september.ru/articles/560001/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http://female72.ru/xobbi/vyshivka-azy-ruchnoj-vyshivkia-cvetnaya-xudozhestvennaya-glad.html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</TotalTime>
  <Words>167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Художественная гладь</vt:lpstr>
      <vt:lpstr> Одним из наиболее выразительных приемов вышивки является художественная гладь. </vt:lpstr>
      <vt:lpstr>Художественная гладь - один из видов цветной глади.</vt:lpstr>
      <vt:lpstr>Художественная гладь с вливанием тонов</vt:lpstr>
      <vt:lpstr> Для вышивания художественной гладью необходимо иметь большую палитру цветов ниток, ведь часто в одном цветке сочетается 10 и больше оттенков.</vt:lpstr>
      <vt:lpstr>Слайд 6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Художественая гладь</dc:title>
  <cp:lastModifiedBy>BLACK</cp:lastModifiedBy>
  <cp:revision>44</cp:revision>
  <dcterms:modified xsi:type="dcterms:W3CDTF">2013-01-21T18:36:24Z</dcterms:modified>
</cp:coreProperties>
</file>