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C6CC-B1A8-4DA5-9FB2-7E88631C25AA}" type="datetimeFigureOut">
              <a:rPr lang="ru-RU" smtClean="0"/>
              <a:pPr/>
              <a:t>02.08.2011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AF0A-2BE2-4AB9-9536-6A29F4AACC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C6CC-B1A8-4DA5-9FB2-7E88631C25AA}" type="datetimeFigureOut">
              <a:rPr lang="ru-RU" smtClean="0"/>
              <a:pPr/>
              <a:t>02.08.2011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AF0A-2BE2-4AB9-9536-6A29F4AA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C6CC-B1A8-4DA5-9FB2-7E88631C25AA}" type="datetimeFigureOut">
              <a:rPr lang="ru-RU" smtClean="0"/>
              <a:pPr/>
              <a:t>02.08.2011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AF0A-2BE2-4AB9-9536-6A29F4AA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C6CC-B1A8-4DA5-9FB2-7E88631C25AA}" type="datetimeFigureOut">
              <a:rPr lang="ru-RU" smtClean="0"/>
              <a:pPr/>
              <a:t>02.08.2011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AF0A-2BE2-4AB9-9536-6A29F4AA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C6CC-B1A8-4DA5-9FB2-7E88631C25AA}" type="datetimeFigureOut">
              <a:rPr lang="ru-RU" smtClean="0"/>
              <a:pPr/>
              <a:t>02.08.2011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AF0A-2BE2-4AB9-9536-6A29F4AACC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C6CC-B1A8-4DA5-9FB2-7E88631C25AA}" type="datetimeFigureOut">
              <a:rPr lang="ru-RU" smtClean="0"/>
              <a:pPr/>
              <a:t>02.08.2011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AF0A-2BE2-4AB9-9536-6A29F4AA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C6CC-B1A8-4DA5-9FB2-7E88631C25AA}" type="datetimeFigureOut">
              <a:rPr lang="ru-RU" smtClean="0"/>
              <a:pPr/>
              <a:t>02.08.2011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AF0A-2BE2-4AB9-9536-6A29F4AA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C6CC-B1A8-4DA5-9FB2-7E88631C25AA}" type="datetimeFigureOut">
              <a:rPr lang="ru-RU" smtClean="0"/>
              <a:pPr/>
              <a:t>02.08.2011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AF0A-2BE2-4AB9-9536-6A29F4AA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C6CC-B1A8-4DA5-9FB2-7E88631C25AA}" type="datetimeFigureOut">
              <a:rPr lang="ru-RU" smtClean="0"/>
              <a:pPr/>
              <a:t>02.08.2011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AF0A-2BE2-4AB9-9536-6A29F4AACC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C6CC-B1A8-4DA5-9FB2-7E88631C25AA}" type="datetimeFigureOut">
              <a:rPr lang="ru-RU" smtClean="0"/>
              <a:pPr/>
              <a:t>02.08.2011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AF0A-2BE2-4AB9-9536-6A29F4AA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C6CC-B1A8-4DA5-9FB2-7E88631C25AA}" type="datetimeFigureOut">
              <a:rPr lang="ru-RU" smtClean="0"/>
              <a:pPr/>
              <a:t>02.08.2011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1AF0A-2BE2-4AB9-9536-6A29F4AACC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FD4C6CC-B1A8-4DA5-9FB2-7E88631C25AA}" type="datetimeFigureOut">
              <a:rPr lang="ru-RU" smtClean="0"/>
              <a:pPr/>
              <a:t>02.08.2011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D41AF0A-2BE2-4AB9-9536-6A29F4AACC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Всемирный день поэзии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928670"/>
            <a:ext cx="7862150" cy="5319730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/>
              <a:t>Ежегодно 21 марта отмечается Всемирный день поэзии. Решение о его праздновании было принято в 1999 году на 30-й сессии ЮНЕСКО. Впервые Всемирный день поэзии прошел в 2000 году в Париже, где находится штаб-квартира ЮНЕСКО. 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r>
              <a:rPr lang="ru-RU" sz="1400" dirty="0" smtClean="0"/>
              <a:t>По решению ЮНЕСКО, основной задачей празднования Всемирного дня поэзии является поощрение языкового разнообразия и поддержка исчезающих языков посредством поэзии. 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r>
              <a:rPr lang="ru-RU" sz="1400" dirty="0" smtClean="0"/>
              <a:t>Также этот День призван содействовать развитию поэзии, возвращению к устной традиции поэтических чтений, преподаванию поэзии, восстановлению диалога между поэзией и другими видами искусства, такими как театр, танцы, музыка, живопись, поощрению издательского дела и созданию в средствах массовой информации позитивного образа поэзии как подлинно современного искусства, открытого людям. </a:t>
            </a:r>
          </a:p>
          <a:p>
            <a:r>
              <a:rPr lang="ru-RU" sz="1400" dirty="0" smtClean="0"/>
              <a:t>В решении ЮНЕСКО отмечается: «Поэзия может стать ответом на самые острые и глубокие духовные вопросы современного человека – но для этого необходимо привлечь к ней как можно более широкое общественное внимание. Кроме того, Всемирный день поэзии должен дать возможность шире заявить о себе малым издательствам, чьими усилиями, в основном, доходит до читателей творчество современных поэтов, литературным клубам, возрождающим извечную традицию живого звучащего поэтического слова». </a:t>
            </a:r>
          </a:p>
          <a:p>
            <a:r>
              <a:rPr lang="ru-RU" sz="1400" dirty="0" smtClean="0"/>
              <a:t>Уже традицией стало отмечать День поэзии в Москве разнообразными поэтическими акциями, которые проходят в театрах, литературных клубах и салонах. Так, в 2008 году в программу Всемирного дня поэзии в Москве входили своеобразный поэтический марафон, презентация новых книг, чтение курса лекций о поэзии последнего тридцатилетия, вручение различных поэтических премий и многое другое. 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Музы поэзии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71538" y="1000108"/>
            <a:ext cx="7862150" cy="5572164"/>
          </a:xfrm>
        </p:spPr>
        <p:txBody>
          <a:bodyPr>
            <a:normAutofit fontScale="85000" lnSpcReduction="20000"/>
          </a:bodyPr>
          <a:lstStyle/>
          <a:p>
            <a:r>
              <a:rPr lang="ru-RU" sz="1600" b="1" dirty="0" smtClean="0"/>
              <a:t>Боги жили в великолепных чертогах, построенных сыном Зевса Гефестом на вершине Олимпа, самой высокой горы Греции. Там они пребывали в вечной юности, питаясь нектаром и амброзией, дававшим им бессмертие. Порой они внимали пению муз, которых родила Зевсу богиня памяти Мнемозина, чтобы они воспевали победу богов-олимпийцев над титанами.</a:t>
            </a:r>
          </a:p>
          <a:p>
            <a:r>
              <a:rPr lang="ru-RU" sz="1600" dirty="0" smtClean="0"/>
              <a:t> </a:t>
            </a:r>
            <a:r>
              <a:rPr lang="ru-RU" sz="1600" b="1" dirty="0" smtClean="0"/>
              <a:t>9 сестёр, дочерей верховного бога Зевса и богини памяти Мнемозины были спутницами Аполлона- бога Солнца и искусств. Музы - богини поэзии, искусств и наук, рождённые в </a:t>
            </a:r>
            <a:r>
              <a:rPr lang="ru-RU" sz="1600" b="1" dirty="0" err="1" smtClean="0"/>
              <a:t>Пиэрии</a:t>
            </a:r>
            <a:r>
              <a:rPr lang="ru-RU" sz="1600" b="1" dirty="0" smtClean="0"/>
              <a:t> и носящие имя «олимпийские» обитали на Геликоне, воспевая все поколение богов - Гею, </a:t>
            </a:r>
            <a:r>
              <a:rPr lang="ru-RU" sz="1600" b="1" dirty="0" err="1" smtClean="0"/>
              <a:t>Кроноса</a:t>
            </a:r>
            <a:r>
              <a:rPr lang="ru-RU" sz="1600" b="1" dirty="0" smtClean="0"/>
              <a:t>, Океана, Ночь, Гелиоса, самого Зевса и его потомство, т.е. они связывали прошлое и настоящее.</a:t>
            </a:r>
          </a:p>
          <a:p>
            <a:r>
              <a:rPr lang="ru-RU" sz="1600" b="1" dirty="0" smtClean="0"/>
              <a:t>Они, как  покровители певцов и музыкантов, передают  свой дар. Они наставляют и утешают </a:t>
            </a:r>
            <a:r>
              <a:rPr lang="ru-RU" sz="1600" dirty="0" smtClean="0"/>
              <a:t>людей, наделяют их убедительным словом, воспевают законы и славят добрые нравы богов. </a:t>
            </a:r>
          </a:p>
          <a:p>
            <a:r>
              <a:rPr lang="ru-RU" sz="1600" dirty="0" smtClean="0"/>
              <a:t>В эллинскую эпоху Музы превратились в символические образы:</a:t>
            </a:r>
          </a:p>
          <a:p>
            <a:r>
              <a:rPr lang="ru-RU" sz="1600" dirty="0" smtClean="0">
                <a:solidFill>
                  <a:srgbClr val="C00000"/>
                </a:solidFill>
              </a:rPr>
              <a:t>Вот эти девять муз:</a:t>
            </a:r>
          </a:p>
          <a:p>
            <a:r>
              <a:rPr lang="ru-RU" sz="1600" dirty="0" smtClean="0"/>
              <a:t>-Клио-муза истории;</a:t>
            </a:r>
          </a:p>
          <a:p>
            <a:r>
              <a:rPr lang="ru-RU" sz="1600" dirty="0" smtClean="0"/>
              <a:t>-</a:t>
            </a:r>
            <a:r>
              <a:rPr lang="ru-RU" sz="1600" dirty="0" smtClean="0">
                <a:solidFill>
                  <a:srgbClr val="7030A0"/>
                </a:solidFill>
              </a:rPr>
              <a:t>Каллиопа- муза эпической трагедии и знаний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-</a:t>
            </a:r>
            <a:r>
              <a:rPr lang="ru-RU" sz="1600" dirty="0" smtClean="0">
                <a:solidFill>
                  <a:srgbClr val="7030A0"/>
                </a:solidFill>
              </a:rPr>
              <a:t>Мельпомена- муза трагедии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-</a:t>
            </a:r>
            <a:r>
              <a:rPr lang="ru-RU" sz="1600" dirty="0" smtClean="0">
                <a:solidFill>
                  <a:srgbClr val="7030A0"/>
                </a:solidFill>
              </a:rPr>
              <a:t>Талия- муза комедии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-Урания- муза астрономии;</a:t>
            </a:r>
          </a:p>
          <a:p>
            <a:r>
              <a:rPr lang="ru-RU" sz="1600" dirty="0" smtClean="0"/>
              <a:t>-Терпсихора- муза танца;</a:t>
            </a:r>
          </a:p>
          <a:p>
            <a:r>
              <a:rPr lang="ru-RU" sz="1600" dirty="0" smtClean="0"/>
              <a:t>-</a:t>
            </a:r>
            <a:r>
              <a:rPr lang="ru-RU" sz="1600" dirty="0" smtClean="0">
                <a:solidFill>
                  <a:srgbClr val="7030A0"/>
                </a:solidFill>
              </a:rPr>
              <a:t>Эрато- муза любовной поэзии;</a:t>
            </a:r>
          </a:p>
          <a:p>
            <a:r>
              <a:rPr lang="ru-RU" sz="1600" dirty="0" smtClean="0"/>
              <a:t>-</a:t>
            </a:r>
            <a:r>
              <a:rPr lang="ru-RU" sz="1600" dirty="0" err="1" smtClean="0">
                <a:solidFill>
                  <a:srgbClr val="7030A0"/>
                </a:solidFill>
              </a:rPr>
              <a:t>Эвтерпа</a:t>
            </a:r>
            <a:r>
              <a:rPr lang="ru-RU" sz="1600" dirty="0" smtClean="0">
                <a:solidFill>
                  <a:srgbClr val="7030A0"/>
                </a:solidFill>
              </a:rPr>
              <a:t>- муза лирической поэзии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-</a:t>
            </a:r>
            <a:r>
              <a:rPr lang="ru-RU" sz="1600" dirty="0" smtClean="0">
                <a:solidFill>
                  <a:srgbClr val="7030A0"/>
                </a:solidFill>
              </a:rPr>
              <a:t>Полигимния- муза торжественных песнопений в честь богов.</a:t>
            </a:r>
          </a:p>
          <a:p>
            <a:endParaRPr lang="ru-RU" sz="1600" dirty="0"/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29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Муза лирической поэзии Эвтерпа</a:t>
            </a:r>
            <a:endParaRPr lang="ru-RU" dirty="0"/>
          </a:p>
        </p:txBody>
      </p:sp>
      <p:pic>
        <p:nvPicPr>
          <p:cNvPr id="5" name="Рисунок 4" descr="Муза лирической поэзии Эвтерпа.jpg"/>
          <p:cNvPicPr>
            <a:picLocks noChangeAspect="1"/>
          </p:cNvPicPr>
          <p:nvPr/>
        </p:nvPicPr>
        <p:blipFill>
          <a:blip r:embed="rId2"/>
          <a:srcRect r="7523"/>
          <a:stretch>
            <a:fillRect/>
          </a:stretch>
        </p:blipFill>
        <p:spPr>
          <a:xfrm>
            <a:off x="2500298" y="1142983"/>
            <a:ext cx="3878794" cy="534313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429388" y="1928802"/>
            <a:ext cx="25002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Эвтерпа - покровительница лирической поэзии. Изображается с двойной флейтой.</a:t>
            </a:r>
            <a:endParaRPr lang="ru-RU" dirty="0"/>
          </a:p>
        </p:txBody>
      </p:sp>
    </p:spTree>
  </p:cSld>
  <p:clrMapOvr>
    <a:masterClrMapping/>
  </p:clrMapOvr>
  <p:transition advClick="0" advTm="15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29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Муза любовной лирики Эрато</a:t>
            </a:r>
            <a:endParaRPr lang="ru-RU" dirty="0"/>
          </a:p>
        </p:txBody>
      </p:sp>
      <p:pic>
        <p:nvPicPr>
          <p:cNvPr id="5" name="Рисунок 4" descr="муза любовной поэзии Эрато.jpg"/>
          <p:cNvPicPr>
            <a:picLocks noChangeAspect="1"/>
          </p:cNvPicPr>
          <p:nvPr/>
        </p:nvPicPr>
        <p:blipFill>
          <a:blip r:embed="rId2"/>
          <a:srcRect b="3780"/>
          <a:stretch>
            <a:fillRect/>
          </a:stretch>
        </p:blipFill>
        <p:spPr>
          <a:xfrm>
            <a:off x="3286116" y="1000108"/>
            <a:ext cx="3071834" cy="551178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429388" y="3105835"/>
            <a:ext cx="27146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Эрато - Муза любовно- лирической поэзии, изображается с лирой в руках.</a:t>
            </a:r>
            <a:endParaRPr lang="ru-RU" dirty="0"/>
          </a:p>
        </p:txBody>
      </p:sp>
    </p:spTree>
  </p:cSld>
  <p:clrMapOvr>
    <a:masterClrMapping/>
  </p:clrMapOvr>
  <p:transition advTm="5000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29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Музы поэзии</a:t>
            </a:r>
            <a:endParaRPr lang="ru-RU" dirty="0"/>
          </a:p>
        </p:txBody>
      </p:sp>
      <p:pic>
        <p:nvPicPr>
          <p:cNvPr id="5" name="Рисунок 4" descr="mus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643050"/>
            <a:ext cx="6715172" cy="4078845"/>
          </a:xfrm>
          <a:prstGeom prst="rect">
            <a:avLst/>
          </a:prstGeom>
        </p:spPr>
      </p:pic>
    </p:spTree>
  </p:cSld>
  <p:clrMapOvr>
    <a:masterClrMapping/>
  </p:clrMapOvr>
  <p:transition advTm="5000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257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Встречи с Музой – вдохновение…</a:t>
            </a:r>
            <a:endParaRPr lang="ru-RU" dirty="0"/>
          </a:p>
        </p:txBody>
      </p:sp>
      <p:pic>
        <p:nvPicPr>
          <p:cNvPr id="3" name="Рисунок 2" descr="55804819_1267355782_mar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000108"/>
            <a:ext cx="4843474" cy="3175935"/>
          </a:xfrm>
          <a:prstGeom prst="rect">
            <a:avLst/>
          </a:prstGeom>
        </p:spPr>
      </p:pic>
      <p:pic>
        <p:nvPicPr>
          <p:cNvPr id="4" name="Рисунок 3" descr="Den_pisatel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643314"/>
            <a:ext cx="3386143" cy="2897235"/>
          </a:xfrm>
          <a:prstGeom prst="rect">
            <a:avLst/>
          </a:prstGeom>
        </p:spPr>
      </p:pic>
      <p:pic>
        <p:nvPicPr>
          <p:cNvPr id="5" name="Рисунок 4" descr="9101908896118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0892" y="1071546"/>
            <a:ext cx="2000264" cy="1542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60000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8080" cy="9401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Поэтическая </a:t>
            </a:r>
            <a:r>
              <a:rPr lang="ru-RU" dirty="0" smtClean="0"/>
              <a:t>встреча</a:t>
            </a:r>
            <a:br>
              <a:rPr lang="ru-RU" dirty="0" smtClean="0"/>
            </a:br>
            <a:r>
              <a:rPr lang="ru-RU" dirty="0" smtClean="0"/>
              <a:t>«Мы учимся быть поэтами…»</a:t>
            </a:r>
            <a:endParaRPr lang="ru-RU" dirty="0"/>
          </a:p>
        </p:txBody>
      </p:sp>
      <p:pic>
        <p:nvPicPr>
          <p:cNvPr id="3" name="Рисунок 2" descr="page1_sovremennaya_poezi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285992"/>
            <a:ext cx="3990917" cy="4076709"/>
          </a:xfrm>
          <a:prstGeom prst="rect">
            <a:avLst/>
          </a:prstGeom>
        </p:spPr>
      </p:pic>
      <p:pic>
        <p:nvPicPr>
          <p:cNvPr id="4" name="Рисунок 3" descr="den_poezii_otkrit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1285860"/>
            <a:ext cx="2956203" cy="29384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5008" y="5500702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\уч-ся представляют свое творчество на суд зрителей/</a:t>
            </a: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147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 Всемирный день поэзии </vt:lpstr>
      <vt:lpstr>Музы поэзии</vt:lpstr>
      <vt:lpstr>Муза лирической поэзии Эвтерпа</vt:lpstr>
      <vt:lpstr>Муза любовной лирики Эрато</vt:lpstr>
      <vt:lpstr>Музы поэзии</vt:lpstr>
      <vt:lpstr>Встречи с Музой – вдохновение…</vt:lpstr>
      <vt:lpstr>Поэтическая встреча «Мы учимся быть поэтами…»</vt:lpstr>
    </vt:vector>
  </TitlesOfParts>
  <Company>СОШ22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 поэзии</dc:title>
  <dc:creator>22</dc:creator>
  <cp:lastModifiedBy>22</cp:lastModifiedBy>
  <cp:revision>6</cp:revision>
  <dcterms:created xsi:type="dcterms:W3CDTF">2011-03-09T15:38:26Z</dcterms:created>
  <dcterms:modified xsi:type="dcterms:W3CDTF">2011-08-02T04:59:10Z</dcterms:modified>
</cp:coreProperties>
</file>