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63" r:id="rId5"/>
    <p:sldId id="264" r:id="rId6"/>
    <p:sldId id="259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aria.com.ua/UserFiles/Image/items/guliokpb.jpg" TargetMode="External"/><Relationship Id="rId3" Type="http://schemas.openxmlformats.org/officeDocument/2006/relationships/hyperlink" Target="http://rozochka.com/forum/index.php?topic" TargetMode="External"/><Relationship Id="rId7" Type="http://schemas.openxmlformats.org/officeDocument/2006/relationships/hyperlink" Target="http://clubs.ya.ru/nitochka/replies.xml?item_no=1169" TargetMode="External"/><Relationship Id="rId2" Type="http://schemas.openxmlformats.org/officeDocument/2006/relationships/hyperlink" Target="http://www.tambour.ru/txt/7mashv07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mbroideri.narod.ru/embrod.html" TargetMode="External"/><Relationship Id="rId5" Type="http://schemas.openxmlformats.org/officeDocument/2006/relationships/hyperlink" Target="http://fotki.yandex.ru/users/irmaz64/view/" TargetMode="External"/><Relationship Id="rId4" Type="http://schemas.openxmlformats.org/officeDocument/2006/relationships/hyperlink" Target="http://detirisuyut.ru/belaya-gla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 smtClean="0"/>
              <a:t>Белая гладь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4724400"/>
            <a:ext cx="3581400" cy="91440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Корягина Е.П.</a:t>
            </a:r>
          </a:p>
          <a:p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Инструктор по труду </a:t>
            </a:r>
          </a:p>
          <a:p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ГКОУ ЛО «Назийский ЦСА»</a:t>
            </a:r>
            <a:endParaRPr lang="ru-RU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1295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середине XIX в. возникла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мстeрская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вышивка белой гладью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ГЛАДЬЮ называется вышивка, состоящая из стежков, плотно прилегающих друг к другу.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57400"/>
            <a:ext cx="4572000" cy="366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762000"/>
            <a:ext cx="8183880" cy="762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Элементы белой глади</a:t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685800" y="533400"/>
          <a:ext cx="6934199" cy="2590800"/>
        </p:xfrm>
        <a:graphic>
          <a:graphicData uri="http://schemas.openxmlformats.org/drawingml/2006/table">
            <a:tbl>
              <a:tblPr/>
              <a:tblGrid>
                <a:gridCol w="6934199"/>
              </a:tblGrid>
              <a:tr h="429636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1164">
                <a:tc>
                  <a:txBody>
                    <a:bodyPr/>
                    <a:lstStyle/>
                    <a:p>
                      <a:r>
                        <a:rPr lang="ru-RU" sz="2000" dirty="0"/>
                        <a:t>В узорах вышивки белой гладью </a:t>
                      </a:r>
                      <a:r>
                        <a:rPr lang="ru-RU" sz="2000" dirty="0" smtClean="0"/>
                        <a:t>часто встречаются листья и цветы различных форм и размеров, </a:t>
                      </a:r>
                      <a:r>
                        <a:rPr lang="ru-RU" sz="2000" dirty="0"/>
                        <a:t>которые имеют </a:t>
                      </a:r>
                      <a:r>
                        <a:rPr lang="ru-RU" sz="2000" dirty="0" smtClean="0"/>
                        <a:t>свои </a:t>
                      </a:r>
                      <a:r>
                        <a:rPr lang="ru-RU" sz="2000" dirty="0"/>
                        <a:t>особенности заполнения.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000" y="4267200"/>
            <a:ext cx="2857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9718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b="5625"/>
          <a:stretch>
            <a:fillRect/>
          </a:stretch>
        </p:blipFill>
        <p:spPr bwMode="auto">
          <a:xfrm>
            <a:off x="4648200" y="24384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7239000" cy="25146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Мелкие листики и цветы выполняют прямой или косой гладью с «настилом», укладывая стежки строго параллельно друг другу.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t="14530"/>
          <a:stretch>
            <a:fillRect/>
          </a:stretch>
        </p:blipFill>
        <p:spPr bwMode="auto">
          <a:xfrm>
            <a:off x="2209800" y="3048000"/>
            <a:ext cx="4894792" cy="313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6096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Широкие листья вышивают гладью «в раскол».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3200" y="1676400"/>
            <a:ext cx="3352800" cy="445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914400"/>
            <a:ext cx="3581400" cy="52117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Женские сорочки, детское белье, носовые платки, детские воротнички лучше выполнять на батисте, а блузы – на хлопчатобумажном маркизете, крепдешине, креп-жоржете и 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4343400" y="1371600"/>
            <a:ext cx="40386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8388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Интернет </a:t>
            </a:r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905000"/>
            <a:ext cx="8183880" cy="4187952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http://www.tambour.ru/txt/7mashv07.shtml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http://rozochka.com/forum/index.php?topic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http://detirisuyut.ru/belaya-glad.html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http://fotki.yandex.ru/users/irmaz64/view/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http://embroideri.narod.ru/embrod.html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http://clubs.ya.ru/nitochka/replies.xml?item_no=1169</a:t>
            </a:r>
            <a:endParaRPr lang="ru-RU" sz="1800" dirty="0" smtClean="0"/>
          </a:p>
          <a:p>
            <a:r>
              <a:rPr lang="en-US" sz="1800" dirty="0" smtClean="0">
                <a:hlinkClick r:id="rId8"/>
              </a:rPr>
              <a:t>http://aria.com.ua/UserFiles/Image/items/guliokpb.jpg</a:t>
            </a:r>
            <a:endParaRPr lang="ru-RU" sz="1800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</TotalTime>
  <Words>143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Белая гладь</vt:lpstr>
      <vt:lpstr>В середине XIX в. возникла мстeрская вышивка белой гладью</vt:lpstr>
      <vt:lpstr>Элементы белой глади </vt:lpstr>
      <vt:lpstr>Мелкие листики и цветы выполняют прямой или косой гладью с «настилом», укладывая стежки строго параллельно друг другу. </vt:lpstr>
      <vt:lpstr>Широкие листья вышивают гладью «в раскол». </vt:lpstr>
      <vt:lpstr>Слайд 6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Белая гладь</dc:title>
  <cp:lastModifiedBy>BLACK</cp:lastModifiedBy>
  <cp:revision>29</cp:revision>
  <dcterms:modified xsi:type="dcterms:W3CDTF">2013-01-21T18:35:51Z</dcterms:modified>
</cp:coreProperties>
</file>