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3" r:id="rId4"/>
    <p:sldId id="261" r:id="rId5"/>
    <p:sldId id="264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8" d="100"/>
          <a:sy n="48" d="100"/>
        </p:scale>
        <p:origin x="-115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62AF-E926-4100-B9BE-E0696412310E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F721-06D1-4FF5-8ED5-215909D71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028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62AF-E926-4100-B9BE-E0696412310E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F721-06D1-4FF5-8ED5-215909D71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5067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62AF-E926-4100-B9BE-E0696412310E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F721-06D1-4FF5-8ED5-215909D71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2261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62AF-E926-4100-B9BE-E0696412310E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F721-06D1-4FF5-8ED5-215909D71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379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62AF-E926-4100-B9BE-E0696412310E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F721-06D1-4FF5-8ED5-215909D71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974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62AF-E926-4100-B9BE-E0696412310E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F721-06D1-4FF5-8ED5-215909D71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4755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62AF-E926-4100-B9BE-E0696412310E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F721-06D1-4FF5-8ED5-215909D71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3123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62AF-E926-4100-B9BE-E0696412310E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F721-06D1-4FF5-8ED5-215909D71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492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62AF-E926-4100-B9BE-E0696412310E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F721-06D1-4FF5-8ED5-215909D71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973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62AF-E926-4100-B9BE-E0696412310E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F721-06D1-4FF5-8ED5-215909D71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170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62AF-E926-4100-B9BE-E0696412310E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F721-06D1-4FF5-8ED5-215909D71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1855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362AF-E926-4100-B9BE-E0696412310E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4F721-06D1-4FF5-8ED5-215909D71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703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дравствуйте - это мы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41" y="217713"/>
            <a:ext cx="9111459" cy="640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2484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Дневник страйк77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726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2952637" y="1795328"/>
            <a:ext cx="1761564" cy="8202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859982" y="2108631"/>
            <a:ext cx="1761564" cy="8202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859982" y="2470891"/>
            <a:ext cx="1761564" cy="8202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063976" y="1492424"/>
            <a:ext cx="1761564" cy="8202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859982" y="2821951"/>
            <a:ext cx="1761564" cy="8202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399652" y="1656346"/>
            <a:ext cx="1730491" cy="180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5348727" y="1886221"/>
            <a:ext cx="1730491" cy="180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5344413" y="2116096"/>
            <a:ext cx="1730491" cy="180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5282005" y="2345971"/>
            <a:ext cx="1730491" cy="180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5229624" y="2575846"/>
            <a:ext cx="1782872" cy="1810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5036384" y="3157849"/>
            <a:ext cx="1782872" cy="1810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4969171" y="3392090"/>
            <a:ext cx="1782872" cy="1810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4880993" y="3661794"/>
            <a:ext cx="1782872" cy="1810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4776231" y="3925441"/>
            <a:ext cx="1782872" cy="1810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4621546" y="4188413"/>
            <a:ext cx="1782872" cy="1810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7222" y="5118463"/>
            <a:ext cx="4905375" cy="1847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201" y="5082226"/>
            <a:ext cx="4297968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1937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Дневник страйк77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726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2996508" y="1618289"/>
            <a:ext cx="1761564" cy="8202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914727" y="2009818"/>
            <a:ext cx="1761564" cy="8202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888967" y="2410391"/>
            <a:ext cx="1761564" cy="8202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090068" y="1273935"/>
            <a:ext cx="1761564" cy="8202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895154" y="2833481"/>
            <a:ext cx="1761564" cy="8202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399652" y="1656346"/>
            <a:ext cx="1730491" cy="180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5348727" y="1886221"/>
            <a:ext cx="1730491" cy="180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5344413" y="2116096"/>
            <a:ext cx="1730491" cy="180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5282005" y="2345971"/>
            <a:ext cx="1730491" cy="180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5229624" y="2575846"/>
            <a:ext cx="1782872" cy="1810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5036384" y="3157849"/>
            <a:ext cx="1782872" cy="1810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4969171" y="3392090"/>
            <a:ext cx="1782872" cy="1810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4880993" y="3661794"/>
            <a:ext cx="1782872" cy="1810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4776231" y="3925441"/>
            <a:ext cx="1782872" cy="1810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4621546" y="4188413"/>
            <a:ext cx="1782872" cy="1810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54282">
            <a:off x="4814489" y="2255582"/>
            <a:ext cx="831924" cy="11766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0411" y="2134010"/>
            <a:ext cx="744819" cy="10534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8085" y="1925287"/>
            <a:ext cx="731171" cy="1034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3318" y="1880412"/>
            <a:ext cx="676734" cy="8764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5157" y="3294765"/>
            <a:ext cx="684701" cy="11927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1637" y="3096461"/>
            <a:ext cx="823976" cy="11654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0587" y="2976485"/>
            <a:ext cx="778530" cy="1101125"/>
          </a:xfrm>
          <a:prstGeom prst="rect">
            <a:avLst/>
          </a:prstGeom>
        </p:spPr>
      </p:pic>
      <p:pic>
        <p:nvPicPr>
          <p:cNvPr id="36" name="Picture 2" descr="&quot;Я буду&quot; (5sta Family) в исполнении milissa10. . MuzMix.com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93000">
            <a:off x="2512728" y="402053"/>
            <a:ext cx="2269259" cy="354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4182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0" y="2286000"/>
            <a:ext cx="9144000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0" y="2852057"/>
            <a:ext cx="9144000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3570514"/>
            <a:ext cx="9144000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-10886" y="4245427"/>
            <a:ext cx="9144000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0" y="4996542"/>
            <a:ext cx="9144000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61271" y="5551882"/>
            <a:ext cx="1378630" cy="392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471615" y="5322156"/>
            <a:ext cx="957942" cy="5333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398084" y="4072800"/>
            <a:ext cx="9659" cy="14986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2534405" y="4970285"/>
            <a:ext cx="957942" cy="5333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745671" y="4729843"/>
            <a:ext cx="957942" cy="5333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811690" y="4332517"/>
            <a:ext cx="957942" cy="5333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923559" y="3978729"/>
            <a:ext cx="957942" cy="5333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024202" y="3624940"/>
            <a:ext cx="957942" cy="5333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188473" y="3316604"/>
            <a:ext cx="957942" cy="5333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3467604" y="3769985"/>
            <a:ext cx="9659" cy="14986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659700" y="3496078"/>
            <a:ext cx="9659" cy="14986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5742531" y="3171330"/>
            <a:ext cx="9659" cy="14986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6843174" y="2708629"/>
            <a:ext cx="9659" cy="14986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7968863" y="2425603"/>
            <a:ext cx="9659" cy="14986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8188473" y="3583303"/>
            <a:ext cx="9659" cy="14986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10" descr="Скрипичный ключ. . - 18 Января 2015 - Blog - Biblio-koshk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021" y="1046888"/>
            <a:ext cx="2066792" cy="515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2978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03" b="8131"/>
          <a:stretch/>
        </p:blipFill>
        <p:spPr>
          <a:xfrm>
            <a:off x="-1" y="0"/>
            <a:ext cx="912336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950" y="4873398"/>
            <a:ext cx="4762500" cy="1857375"/>
          </a:xfrm>
          <a:prstGeom prst="rect">
            <a:avLst/>
          </a:prstGeom>
        </p:spPr>
      </p:pic>
      <p:pic>
        <p:nvPicPr>
          <p:cNvPr id="6" name="Picture 4" descr="&quot;Время дарить подарки!&quot; . - Сообщество &quot;&quot;Время дарить подарки!&quot;&quot; / . Праздники и подарки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516602">
            <a:off x="5623868" y="4589634"/>
            <a:ext cx="1136884" cy="160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мероприятиях, например на Гала. . Cutie mark, это Скрипичный ключ. . - 18 Января 2015 - Blog - Ecolibra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6684" y="1066346"/>
            <a:ext cx="1842861" cy="146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1307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отки - Саида Эдуардовна Корене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214"/>
            <a:ext cx="9144001" cy="6945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5560" y="1454221"/>
            <a:ext cx="62928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Желаем</a:t>
            </a:r>
          </a:p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т</a:t>
            </a:r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ворческих успехов!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4" descr="Ромашки картинки анимашки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4992" y="5618747"/>
            <a:ext cx="1607872" cy="132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Ромашки картинки анимашки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0339" y="104754"/>
            <a:ext cx="1320961" cy="124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Ромашки картинки анимашки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5659" y="5618747"/>
            <a:ext cx="1279901" cy="120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Ромашки картинки анимашки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19" y="155533"/>
            <a:ext cx="1311919" cy="108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Ромашки картинки анимашки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963218">
            <a:off x="21621" y="1229734"/>
            <a:ext cx="1391924" cy="11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Ромашки картинки анимашки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0558" y="535961"/>
            <a:ext cx="1132102" cy="9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Ромашки картинки анимашки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34270" flipH="1">
            <a:off x="7707124" y="159288"/>
            <a:ext cx="1320961" cy="124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Ромашки картинки анимашки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3317" flipH="1">
            <a:off x="7306424" y="704187"/>
            <a:ext cx="982251" cy="92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Плейкаст &quot;НАСТРОЕНИЕ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3369" y="6062770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Плейкаст &quot;НАСТРОЕНИЕ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1222" y="6062770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ГАММА, ЗВУКОРЯДЫ, МЕЛОДИЯ И РИТМ - Страница 8 - Форум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8329" y="98459"/>
            <a:ext cx="9144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АНИМАЦИЯ GIF / ANIMATION GIF (25) - Анимация - КАТАЛОГ СТАТЕЙ - ГИПЕРИНФО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7015" y="-73246"/>
            <a:ext cx="10287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AF. . Духовые инструменты - Графика - Анимашки - Guitar Time - Развлечения и отдых на гитарную тему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1277" y="3616814"/>
            <a:ext cx="2016579" cy="201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AF. . Духовые инструменты - Графика - Анимашки - Guitar Time - Развлечения и отдых на гитарную тему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979437" y="3634264"/>
            <a:ext cx="1861863" cy="201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Занятия по вокалу, обучения игре на фортепиано - Минс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7972" y="1794644"/>
            <a:ext cx="1696683" cy="282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3877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</TotalTime>
  <Words>4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Romashka</dc:creator>
  <cp:lastModifiedBy>Ученик1</cp:lastModifiedBy>
  <cp:revision>21</cp:revision>
  <dcterms:created xsi:type="dcterms:W3CDTF">2015-03-23T06:10:40Z</dcterms:created>
  <dcterms:modified xsi:type="dcterms:W3CDTF">2015-03-27T10:57:30Z</dcterms:modified>
</cp:coreProperties>
</file>