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6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fleader.ru/yfsjgemer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76470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Совместная деятельность                            учителя-логопеда и родителей по развитию связной речи детей 5-6 лет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123728" y="2420888"/>
            <a:ext cx="4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139952" y="3429000"/>
            <a:ext cx="40637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Учитель– логопед ГБДОУ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№97                          Центрального района                                           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Кашеварова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С.А.                                                      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203848" y="5877272"/>
            <a:ext cx="269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– Петербург 2015г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im0-tub-ru.yandex.net/i?id=a99755eda9b7f87f1d66cef50a88ffbb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2849596" cy="201622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называть качества, признаки и действия животных, обращая внимание не только на внешний вид героев, но и на черты характера.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показывает ребенку картинку — например, белочку — и предлагает сказать о ней, какая она, что умеет делать, какая она по характеру, тем самым давая простор для подбора слов разных частей речи и называя не только внешние черты персонажа: белочка рыжая, пушистая, шустрая, быстрая, смелая, сообразительная; она карабкается на сосну, собирает грибы, накалывает их для просушки, запасает на зиму шишки,  орехи.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Аналогично дается задание и про других зверят: зайчик — маленький, пушистый, пугливый, дрожит от страха; мышонок — с длинным хвостом, любопытный.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0466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«Кто больше слов скажет»</a:t>
            </a:r>
          </a:p>
        </p:txBody>
      </p:sp>
      <p:pic>
        <p:nvPicPr>
          <p:cNvPr id="9218" name="Picture 2" descr="http://im0-tub-ru.yandex.net/i?id=2f5d0fa3a6ce137eedfde100561a2b5b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69159"/>
            <a:ext cx="1544191" cy="1575705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20" name="Picture 4" descr="http://im3-tub-ru.yandex.net/i?id=c30ec57707bf3e0f074ca71b1abced15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1126205" cy="1656185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учить детей точно называть предмет, его качества и действия.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- Узнай, о каком предмете я говорю - Круглое, сладкое, румяное — что это? 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 Дополни другими словами то, что я начну -  Снег белый, холодный - </a:t>
            </a:r>
            <a:r>
              <a:rPr lang="ru-RU" b="1" i="1" dirty="0" smtClean="0">
                <a:solidFill>
                  <a:schemeClr val="accent2"/>
                </a:solidFill>
              </a:rPr>
              <a:t>еще какой? </a:t>
            </a:r>
            <a:r>
              <a:rPr lang="ru-RU" b="1" dirty="0" smtClean="0">
                <a:solidFill>
                  <a:schemeClr val="accent2"/>
                </a:solidFill>
              </a:rPr>
              <a:t>. Сахар сладкий, а лимон -  </a:t>
            </a:r>
            <a:r>
              <a:rPr lang="ru-RU" b="1" i="1" dirty="0" smtClean="0">
                <a:solidFill>
                  <a:schemeClr val="accent2"/>
                </a:solidFill>
              </a:rPr>
              <a:t>(кислый) </a:t>
            </a:r>
            <a:r>
              <a:rPr lang="ru-RU" b="1" dirty="0" smtClean="0">
                <a:solidFill>
                  <a:schemeClr val="accent2"/>
                </a:solidFill>
              </a:rPr>
              <a:t>. Весной погода теплая, а зимой -  </a:t>
            </a:r>
            <a:r>
              <a:rPr lang="ru-RU" b="1" i="1" dirty="0" smtClean="0">
                <a:solidFill>
                  <a:schemeClr val="accent2"/>
                </a:solidFill>
              </a:rPr>
              <a:t>(холодная) 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-Назови, какие вещи в комнате круглые, высокие, низкие.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-Вспомни, кто из животных как передвигается. Ворона -  (летает), рыба -  </a:t>
            </a:r>
            <a:r>
              <a:rPr lang="ru-RU" b="1" i="1" dirty="0" smtClean="0">
                <a:solidFill>
                  <a:schemeClr val="accent2"/>
                </a:solidFill>
              </a:rPr>
              <a:t>(плавает) </a:t>
            </a:r>
            <a:r>
              <a:rPr lang="ru-RU" b="1" dirty="0" smtClean="0">
                <a:solidFill>
                  <a:schemeClr val="accent2"/>
                </a:solidFill>
              </a:rPr>
              <a:t>, кузнечик -  </a:t>
            </a:r>
            <a:r>
              <a:rPr lang="ru-RU" b="1" i="1" dirty="0" smtClean="0">
                <a:solidFill>
                  <a:schemeClr val="accent2"/>
                </a:solidFill>
              </a:rPr>
              <a:t>(прыгает) </a:t>
            </a:r>
            <a:r>
              <a:rPr lang="ru-RU" b="1" dirty="0" smtClean="0">
                <a:solidFill>
                  <a:schemeClr val="accent2"/>
                </a:solidFill>
              </a:rPr>
              <a:t>, уж -  </a:t>
            </a:r>
            <a:r>
              <a:rPr lang="ru-RU" b="1" i="1" dirty="0" smtClean="0">
                <a:solidFill>
                  <a:schemeClr val="accent2"/>
                </a:solidFill>
              </a:rPr>
              <a:t>(ползает) .</a:t>
            </a:r>
            <a:r>
              <a:rPr lang="ru-RU" b="1" dirty="0" smtClean="0">
                <a:solidFill>
                  <a:schemeClr val="accent2"/>
                </a:solidFill>
              </a:rPr>
              <a:t> Кто из животных как голос подает? Петух - </a:t>
            </a:r>
            <a:r>
              <a:rPr lang="ru-RU" b="1" i="1" dirty="0" smtClean="0">
                <a:solidFill>
                  <a:schemeClr val="accent2"/>
                </a:solidFill>
              </a:rPr>
              <a:t>(кукарекает), </a:t>
            </a:r>
            <a:r>
              <a:rPr lang="ru-RU" b="1" dirty="0" smtClean="0">
                <a:solidFill>
                  <a:schemeClr val="accent2"/>
                </a:solidFill>
              </a:rPr>
              <a:t>тигр -  </a:t>
            </a:r>
            <a:r>
              <a:rPr lang="ru-RU" b="1" i="1" dirty="0" smtClean="0">
                <a:solidFill>
                  <a:schemeClr val="accent2"/>
                </a:solidFill>
              </a:rPr>
              <a:t>(рычит) </a:t>
            </a:r>
            <a:r>
              <a:rPr lang="ru-RU" b="1" dirty="0" smtClean="0">
                <a:solidFill>
                  <a:schemeClr val="accent2"/>
                </a:solidFill>
              </a:rPr>
              <a:t>, мышь -  </a:t>
            </a:r>
            <a:r>
              <a:rPr lang="ru-RU" b="1" i="1" dirty="0" smtClean="0">
                <a:solidFill>
                  <a:schemeClr val="accent2"/>
                </a:solidFill>
              </a:rPr>
              <a:t>(пищит) </a:t>
            </a:r>
            <a:r>
              <a:rPr lang="ru-RU" b="1" dirty="0" smtClean="0">
                <a:solidFill>
                  <a:schemeClr val="accent2"/>
                </a:solidFill>
              </a:rPr>
              <a:t>, корова -  </a:t>
            </a:r>
            <a:r>
              <a:rPr lang="ru-RU" b="1" i="1" dirty="0" smtClean="0">
                <a:solidFill>
                  <a:schemeClr val="accent2"/>
                </a:solidFill>
              </a:rPr>
              <a:t>(мычит) 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76672"/>
            <a:ext cx="298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«Найди точное слово»</a:t>
            </a:r>
          </a:p>
        </p:txBody>
      </p:sp>
      <p:pic>
        <p:nvPicPr>
          <p:cNvPr id="8194" name="Picture 2" descr="http://im2-tub-ru.yandex.net/i?id=7ce3e7b21ab4d51de1a57b173ea13c8e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409056" cy="1806792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– развитие логического мышления, сообразительности.                                             </a:t>
            </a:r>
            <a:r>
              <a:rPr lang="ru-RU" b="1" dirty="0" smtClean="0">
                <a:solidFill>
                  <a:schemeClr val="accent2"/>
                </a:solidFill>
              </a:rPr>
              <a:t>Спрятав игрушку или предмет за спиной, мама описывает его ребенку. По описанию ребенок должен угадать, о каком именно предмете идет речь.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92696"/>
            <a:ext cx="213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«Угадай кто?»</a:t>
            </a:r>
          </a:p>
        </p:txBody>
      </p:sp>
      <p:pic>
        <p:nvPicPr>
          <p:cNvPr id="7172" name="Picture 4" descr="Скачать Картинка малыши в детском саду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73016"/>
            <a:ext cx="2112976" cy="2736304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– учить сравнивать предметы, их свойства.                                                            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Перед ребенком необходимо поставить несколько игрушек животных, кукол или машин. После этого ему дается задание сравнить их.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Например: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мишка рычит громко, а у мышки тоненький голос;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у куклы Светы волосы рыжие, а у куклы Маши светлые;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у грузовика колеса большие, а у легковой машинки маленькие.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92696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«Сравнение»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7170" name="Picture 2" descr="http://im1-tub-ru.yandex.net/i?id=7b0a79e24a2c58dd022fac5aa79a1d5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1224136" cy="122413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 descr="http://im3-tub-ru.yandex.net/i?id=2afbff7b95e3c5848ad95764eaa9143f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1167010" cy="936104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4" name="Picture 6" descr="http://im1-tub-ru.yandex.net/i?id=076fd454c2fb37dafbc875476e491631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962025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6" name="Picture 8" descr="http://im1-tub-ru.yandex.net/i?id=a87226024c2ca1b78efa10cf785eb56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962025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8" name="Picture 10" descr="http://im3-tub-ru.yandex.net/i?id=6a452dadddcc05026fb4dea98e8b0e0c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1429519" cy="1056295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80" name="Picture 12" descr="http://im1-tub-ru.yandex.net/i?id=69b7b181d32004c1af49bdfab4157e9a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445224"/>
            <a:ext cx="1008112" cy="727373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научить соблюдать последовательность хода действия, развитие связной речи.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Перед ребенком выкладывают серию картинок, перепутав последовательность и предлагают выложить правильно, затем составить рассказ.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im2-tub-ru.yandex.net/i?id=e3f0d5d705f8a487014771c68bfa617a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000250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im2-tub-ru.yandex.net/i?id=6a8233c699b23c81bee3457a4e97ae6f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2152650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http://im1-tub-ru.yandex.net/i?id=fbe4c0b202c0fb373b566edefeabc2b0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1933575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620688"/>
            <a:ext cx="327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«Найди картинке место»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научить находить и обсуждать ошибки, при рассматривании картинки-нелепицы.</a:t>
            </a:r>
            <a:r>
              <a:rPr lang="ru-RU" b="1" dirty="0" smtClean="0">
                <a:solidFill>
                  <a:schemeClr val="accent2"/>
                </a:solidFill>
              </a:rPr>
              <a:t>  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Рассмотрев картинки-нелепицы, попросить ребёнка не просто перечислить неправильные места, но и доказать, почему данное изображение ошибочное. Тогда получится полное описание картины, да еще и с элементами рассуждения.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://im1-tub-ru.yandex.net/i?id=90c4e6c3f0635f675208cb9624c27ba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175602" cy="158417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0" name="Picture 4" descr="http://im2-tub-ru.yandex.net/i?id=8d7d222fcb24af0d36f408eadce9db6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2143918" cy="158417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2" name="Picture 6" descr="http://im1-tub-ru.yandex.net/i?id=8f4f5814b4188833ef58049b7e8cf14a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2096873" cy="1512168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252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«Чего не бывает»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развивать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речетворческие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способности ребенка, умение придумывать несколько вариантов окончания сказки.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читает ребенку сказку и предлагает придумать конец сказки самостоятельно. Можно сочинить сказку вместе с ребенком.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92696"/>
            <a:ext cx="23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«Играем со сказкой»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im0-tub-ru.yandex.net/i?id=0b3ac2263d4c320312e2b10df29a6cb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004814" cy="2004814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im1-tub-ru.yandex.net/i?id=d89e9e788827d6ed92d8a77b5cd48709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515479" cy="144016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://im0-tub-ru.yandex.net/i?id=3ef17cb2831d0a29e8db7c576b1c471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2114550" cy="14287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                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Список использованной литературы и источников                                                             </a:t>
            </a:r>
            <a:r>
              <a:rPr lang="ru-RU" sz="1600" b="1" dirty="0" smtClean="0">
                <a:solidFill>
                  <a:schemeClr val="accent2"/>
                </a:solidFill>
              </a:rPr>
              <a:t>Алексеева М.М., Ушакова О.С. Взаимосвязь задач речевого развития детей на занятиях // Воспитание умственной активности у детей дошкольного возраста.- М, 2008. - с.27-43.  Алексеева М.М., Яшина В.И. Методика развития речи и обучения родному языку дошкольников: Учеб. пособие для студ. высших и сред. </a:t>
            </a:r>
            <a:r>
              <a:rPr lang="ru-RU" sz="1600" b="1" dirty="0" err="1" smtClean="0">
                <a:solidFill>
                  <a:schemeClr val="accent2"/>
                </a:solidFill>
              </a:rPr>
              <a:t>пед</a:t>
            </a:r>
            <a:r>
              <a:rPr lang="ru-RU" sz="1600" b="1" dirty="0" smtClean="0">
                <a:solidFill>
                  <a:schemeClr val="accent2"/>
                </a:solidFill>
              </a:rPr>
              <a:t>. учеб. заведен. - М.: Издательский центр "Академия", 2009. – 400 с.  </a:t>
            </a:r>
            <a:r>
              <a:rPr lang="ru-RU" sz="1600" b="1" dirty="0" err="1" smtClean="0">
                <a:solidFill>
                  <a:schemeClr val="accent2"/>
                </a:solidFill>
              </a:rPr>
              <a:t>Арушанова</a:t>
            </a:r>
            <a:r>
              <a:rPr lang="ru-RU" sz="1600" b="1" dirty="0" smtClean="0">
                <a:solidFill>
                  <a:schemeClr val="accent2"/>
                </a:solidFill>
              </a:rPr>
              <a:t> А.Г. К проблеме определения уровня речевого развития дошкольника // в сб. научных статей: Проблемы речевого развития дошкольников и младших школьников /Отв. ред. А.М. </a:t>
            </a:r>
            <a:r>
              <a:rPr lang="ru-RU" sz="1600" b="1" dirty="0" err="1" smtClean="0">
                <a:solidFill>
                  <a:schemeClr val="accent2"/>
                </a:solidFill>
              </a:rPr>
              <a:t>Шахнарович</a:t>
            </a:r>
            <a:r>
              <a:rPr lang="ru-RU" sz="1600" b="1" dirty="0" smtClean="0">
                <a:solidFill>
                  <a:schemeClr val="accent2"/>
                </a:solidFill>
              </a:rPr>
              <a:t>. - М.: Институт национальных проблем образования МОРФ, 2008. - с. 4-16.  Балобанова В.П. Диагностика нарушений речи у детей и организация логопедической работы в условиях дошкольного образовательного учреждения / В. П. Балобанова, Л. Г. Богданова, Л. В. </a:t>
            </a:r>
            <a:r>
              <a:rPr lang="ru-RU" sz="1600" b="1" dirty="0" err="1" smtClean="0">
                <a:solidFill>
                  <a:schemeClr val="accent2"/>
                </a:solidFill>
              </a:rPr>
              <a:t>Венедиктова</a:t>
            </a:r>
            <a:r>
              <a:rPr lang="ru-RU" sz="1600" b="1" dirty="0" smtClean="0">
                <a:solidFill>
                  <a:schemeClr val="accent2"/>
                </a:solidFill>
              </a:rPr>
              <a:t>. - СПб.: Детство - пресс, 2008. - 201 с.    Богуславская З.М., Смирнова Е.О. Развивающие игры для детей дошкольного возраста. – М.: Просвещение, 2010. – 213 с.  </a:t>
            </a:r>
            <a:r>
              <a:rPr lang="ru-RU" sz="1600" b="1" dirty="0" err="1" smtClean="0">
                <a:solidFill>
                  <a:schemeClr val="accent2"/>
                </a:solidFill>
              </a:rPr>
              <a:t>Божович</a:t>
            </a:r>
            <a:r>
              <a:rPr lang="ru-RU" sz="1600" b="1" dirty="0" smtClean="0">
                <a:solidFill>
                  <a:schemeClr val="accent2"/>
                </a:solidFill>
              </a:rPr>
              <a:t> Л.И. Избранные психологические труды. Проблема формирования личности / Под ред. Д. И. </a:t>
            </a:r>
            <a:r>
              <a:rPr lang="ru-RU" sz="1600" b="1" dirty="0" err="1" smtClean="0">
                <a:solidFill>
                  <a:schemeClr val="accent2"/>
                </a:solidFill>
              </a:rPr>
              <a:t>Фельдштейна</a:t>
            </a:r>
            <a:r>
              <a:rPr lang="ru-RU" sz="1600" b="1" dirty="0" smtClean="0">
                <a:solidFill>
                  <a:schemeClr val="accent2"/>
                </a:solidFill>
              </a:rPr>
              <a:t>. –М. : Педагогика, 2009. - 212с.  Бондаренко А.К. Дидактические игры в детском саду: Пособие для воспитателя детского сада. - М.: Просвещение, 1985. – 160 с.  </a:t>
            </a:r>
            <a:r>
              <a:rPr lang="ru-RU" sz="1600" b="1" dirty="0" err="1" smtClean="0">
                <a:solidFill>
                  <a:schemeClr val="accent2"/>
                </a:solidFill>
              </a:rPr>
              <a:t>Бородич</a:t>
            </a:r>
            <a:r>
              <a:rPr lang="ru-RU" sz="1600" b="1" dirty="0" smtClean="0">
                <a:solidFill>
                  <a:schemeClr val="accent2"/>
                </a:solidFill>
              </a:rPr>
              <a:t>  А. М. Методика развития речи у детей / А. М. </a:t>
            </a:r>
            <a:r>
              <a:rPr lang="ru-RU" sz="1600" b="1" dirty="0" err="1" smtClean="0">
                <a:solidFill>
                  <a:schemeClr val="accent2"/>
                </a:solidFill>
              </a:rPr>
              <a:t>Бородич</a:t>
            </a:r>
            <a:r>
              <a:rPr lang="ru-RU" sz="1600" b="1" dirty="0" smtClean="0">
                <a:solidFill>
                  <a:schemeClr val="accent2"/>
                </a:solidFill>
              </a:rPr>
              <a:t>. - М.: Просвещение, 2006. - С. 49.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/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endParaRPr lang="ru-RU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63688" y="24208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Спасибо за внимание!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987824" y="332656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консультации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08720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chemeClr val="accent2"/>
                </a:solidFill>
              </a:rPr>
              <a:t>       1.Организационный момент. О значении развития речи ребенка.                                                                                                         2. Как организовать занятия по развитию речи ребенка дома.                                                                                                                      3. Игра « Скажи какой».                                                                         4. Игра « Кто больше увидит и назовет».                                                        5. Игра « Кто что умеет делать».                                                        6. Игра « Кто назовет больше действий».                                         7. Игра « Где что можно делать».                                                          8. Игра « Кто больше слов скажет».                                                       9. Игра « Найди точное слово».                                                                         10. Игра « Угадай кто?».                                                                                        11. Игра « Сравнение».                                                                                12. Игра « Найди картинке место».                                         </a:t>
            </a:r>
          </a:p>
          <a:p>
            <a:pPr marL="342900" indent="-342900"/>
            <a:r>
              <a:rPr lang="ru-RU" sz="1600" b="1" dirty="0" smtClean="0">
                <a:solidFill>
                  <a:schemeClr val="accent2"/>
                </a:solidFill>
              </a:rPr>
              <a:t>        13. Игра « Чего не бывает?».                                                         14. « Играем со сказкой».                                                              15. Литература.                                                                                     16. Организационный момент.                                                      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733256"/>
            <a:ext cx="766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В презентации использовались картинки из поисковой системы « </a:t>
            </a:r>
            <a:r>
              <a:rPr lang="ru-RU" sz="1600" b="1" dirty="0" err="1" smtClean="0">
                <a:solidFill>
                  <a:schemeClr val="accent2"/>
                </a:solidFill>
              </a:rPr>
              <a:t>Яндекс</a:t>
            </a:r>
            <a:r>
              <a:rPr lang="ru-RU" sz="1600" b="1" dirty="0" smtClean="0">
                <a:solidFill>
                  <a:schemeClr val="accent2"/>
                </a:solidFill>
              </a:rPr>
              <a:t>»                                и с сайта  </a:t>
            </a:r>
            <a:r>
              <a:rPr lang="ru-RU" sz="1600" b="1" dirty="0" smtClean="0">
                <a:solidFill>
                  <a:schemeClr val="accent2"/>
                </a:solidFill>
                <a:hlinkClick r:id="rId2"/>
              </a:rPr>
              <a:t>http://refleader.ru/yfsjgemer.html</a:t>
            </a:r>
            <a:endParaRPr lang="ru-RU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2845"/>
            <a:ext cx="8064896" cy="258532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Хорошая речь- важнейшее условие всестороннего полноценного развития детей. Чем богаче и правильнее речь ребенка, тем легче ему высказывать свои мысли, тем шире его возможности в познании окружающей действительности, содержательнее и полноценнее отношения его со сверстниками и взрослыми, тем активнее он развивается. Поэтому так важно заботится о своевременном формировании речи детей, ее чистоте и правильности, предупреждая и исправляя различные нарушения. Однако не у всех детей она одинаково успешно развивается. К этой категории относятся дети с речевыми нарушениями.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0" name="Picture 4" descr="http://im2-tub-ru.yandex.net/i?id=ea75bcbbaba567644dfb836a46717861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05064"/>
            <a:ext cx="1699389" cy="21602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2" name="Picture 6" descr="http://im3-tub-ru.yandex.net/i?id=af83a3aae0ca4305d276401f2d44c91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1582256" cy="20460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4" name="Picture 8" descr="http://im1-tub-ru.yandex.net/i?id=455aa0415230ae5fdb0a69ff8393abf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1505447" cy="20162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6" name="Picture 10" descr="http://im0-tub-ru.yandex.net/i?id=8b731f23476ea005204a06cd26afda8b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1518889" cy="20162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560840" cy="23083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Игра – основной вид деятельности ребенка дошкольного возраста. Именно в игре ребенок постигает все новое. Для достижения результата, надо почаще играть с ребенком в игры, развивающие речь, фантазию, мышление. Поэтому занятия дома должны проходить в игровой форме. Для достижения результата надо заниматься не меньше 3-х раз в неделю, а лучше ежедневно по 15-20 минут. Не переутомляйте малыша! Не перегружайте информацией! Начинайте занятия с 3-5 минут в день, постепенно увеличивая время.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организовать занятия по развитию речи ребенка  дома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 descr="http://im3-tub-ru.yandex.net/i?id=cea406549032d9b3b55e9be63305b19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1944216" cy="216729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4" name="Picture 4" descr="http://im3-tub-ru.yandex.net/i?id=e346864437fa8f3e4df026378e94cf4d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2681089" cy="181974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                                            «Скажи какой»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учить выделять и называть признаки предмета.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достает из коробки предметы, называет их                                                            - «Это груша», а ребенок называет признаки  -  Она желтая, мягкая, вкусная. - «Это помидор». — Р. Он красный, круглый, спелый, сочный.                                      - «Это огурец». — Р. Он продолговатый, зеленый, хрустящий 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Предлагаю провести с детьми игры для развития речи</a:t>
            </a:r>
          </a:p>
        </p:txBody>
      </p:sp>
      <p:pic>
        <p:nvPicPr>
          <p:cNvPr id="14338" name="Picture 2" descr="http://im2-tub-ru.yandex.net/i?id=9ec45182bd592db061b5535fe7b9cd40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97152"/>
            <a:ext cx="819091" cy="93610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http://im2-tub-ru.yandex.net/i?id=77d488b9555d307204a1af466683de0a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45224"/>
            <a:ext cx="1248139" cy="93610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340" name="Picture 4" descr="http://im1-tub-ru.yandex.net/i?id=ffd77c3f10e973cdaca3efe7976a3da8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45224"/>
            <a:ext cx="1188132" cy="792088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4653136"/>
            <a:ext cx="280831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211960" y="5517232"/>
            <a:ext cx="410344" cy="50405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932040" y="5157192"/>
            <a:ext cx="410344" cy="50405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491880" y="5157192"/>
            <a:ext cx="338336" cy="50405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выделять и обозначать словом внешние признаки предмета.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и ребенок рассматривают куклу, называют предметы одежды и внешнего вида </a:t>
            </a:r>
            <a:r>
              <a:rPr lang="ru-RU" b="1" i="1" dirty="0" smtClean="0">
                <a:solidFill>
                  <a:schemeClr val="accent2"/>
                </a:solidFill>
              </a:rPr>
              <a:t>(глаза, волосы) </a:t>
            </a:r>
            <a:r>
              <a:rPr lang="ru-RU" b="1" dirty="0" smtClean="0">
                <a:solidFill>
                  <a:schemeClr val="accent2"/>
                </a:solidFill>
              </a:rPr>
              <a:t>. Затем приходит зайчик. Они говорят, что у него серая </a:t>
            </a:r>
            <a:r>
              <a:rPr lang="ru-RU" b="1" i="1" dirty="0" smtClean="0">
                <a:solidFill>
                  <a:schemeClr val="accent2"/>
                </a:solidFill>
              </a:rPr>
              <a:t>(мягкая, пушистая) </a:t>
            </a:r>
            <a:r>
              <a:rPr lang="ru-RU" b="1" dirty="0" smtClean="0">
                <a:solidFill>
                  <a:schemeClr val="accent2"/>
                </a:solidFill>
              </a:rPr>
              <a:t>шубка, длинные уши, одним словом можно сказать: заяц  - </a:t>
            </a:r>
            <a:r>
              <a:rPr lang="ru-RU" b="1" i="1" dirty="0" smtClean="0">
                <a:solidFill>
                  <a:schemeClr val="accent2"/>
                </a:solidFill>
              </a:rPr>
              <a:t>(длинноухий) </a:t>
            </a:r>
            <a:r>
              <a:rPr lang="ru-RU" b="1" dirty="0" smtClean="0">
                <a:solidFill>
                  <a:schemeClr val="accent2"/>
                </a:solidFill>
              </a:rPr>
              <a:t>. А хвост у зайца </a:t>
            </a:r>
            <a:r>
              <a:rPr lang="ru-RU" b="1" i="1" dirty="0" smtClean="0">
                <a:solidFill>
                  <a:schemeClr val="accent2"/>
                </a:solidFill>
              </a:rPr>
              <a:t>(короткий) </a:t>
            </a:r>
            <a:r>
              <a:rPr lang="ru-RU" b="1" dirty="0" smtClean="0">
                <a:solidFill>
                  <a:schemeClr val="accent2"/>
                </a:solidFill>
              </a:rPr>
              <a:t>, значит он -  короткохвостый. Кошка гладкая, пушистая, лапы у нее белые, значит она -  </a:t>
            </a:r>
            <a:r>
              <a:rPr lang="ru-RU" b="1" dirty="0" err="1" smtClean="0">
                <a:solidFill>
                  <a:schemeClr val="accent2"/>
                </a:solidFill>
              </a:rPr>
              <a:t>белолапая</a:t>
            </a:r>
            <a:r>
              <a:rPr lang="ru-RU" b="1" dirty="0" smtClean="0">
                <a:solidFill>
                  <a:schemeClr val="accent2"/>
                </a:solidFill>
              </a:rPr>
              <a:t>. За правильные ответы кукла дает ребенку фишки 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4868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«Кто больше увидит и назовет»                                        (словообразование)</a:t>
            </a:r>
          </a:p>
        </p:txBody>
      </p:sp>
      <p:pic>
        <p:nvPicPr>
          <p:cNvPr id="13314" name="Picture 2" descr="http://im3-tub-ru.yandex.net/i?id=c30ec57707bf3e0f074ca71b1abced15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37112"/>
            <a:ext cx="1403598" cy="2064115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316" name="Picture 4" descr="http://im0-tub-ru.yandex.net/i?id=5436cbf899212333482c709c33f3b35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1436365" cy="1906679"/>
          </a:xfrm>
          <a:prstGeom prst="round2Same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подобрать глаголы, обозначающие характерные действия животных.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показывает ребенку картинки животных, а он говорит, что они любят делать, как кричат. Например, кошка — мяукает, мурлычет, царапается, лакает молоко, ловит мышей, играет с клубком; собака — лает, сторожит дом, грызет кости, рычит, виляет хвостом, бегает. Аналогично игра проводится на другие темы.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20688"/>
            <a:ext cx="305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«Кто что умеет делать»</a:t>
            </a:r>
          </a:p>
        </p:txBody>
      </p:sp>
      <p:pic>
        <p:nvPicPr>
          <p:cNvPr id="12290" name="Picture 2" descr="http://im3-tub-ru.yandex.net/i?id=5583b612141e458ee9a2d1f0aa21fe41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1988046" cy="2527177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292" name="Picture 4" descr="http://im0-tub-ru.yandex.net/i?id=567badd564d8a3d049c60396af125fa8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1411357" cy="2016224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подобрать глаголы, обозначающие действия.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-Что можно делать с цветами? </a:t>
            </a:r>
            <a:r>
              <a:rPr lang="ru-RU" b="1" i="1" dirty="0" smtClean="0">
                <a:solidFill>
                  <a:schemeClr val="accent2"/>
                </a:solidFill>
              </a:rPr>
              <a:t>(Рвать, сажать, поливать, смотреть, любоваться, дарить, нюхать, ставить в вазу) . </a:t>
            </a:r>
            <a:r>
              <a:rPr lang="ru-RU" b="1" dirty="0" smtClean="0">
                <a:solidFill>
                  <a:schemeClr val="accent2"/>
                </a:solidFill>
              </a:rPr>
              <a:t>Что делает дворник? </a:t>
            </a:r>
            <a:r>
              <a:rPr lang="ru-RU" b="1" i="1" dirty="0" smtClean="0">
                <a:solidFill>
                  <a:schemeClr val="accent2"/>
                </a:solidFill>
              </a:rPr>
              <a:t>(Подметает, убирает, поливает цветы, чистит дорожки от снега, посыпает их песком) . </a:t>
            </a:r>
            <a:r>
              <a:rPr lang="ru-RU" b="1" dirty="0" smtClean="0">
                <a:solidFill>
                  <a:schemeClr val="accent2"/>
                </a:solidFill>
              </a:rPr>
              <a:t>Что делает самолет? </a:t>
            </a:r>
            <a:r>
              <a:rPr lang="ru-RU" b="1" i="1" dirty="0" smtClean="0">
                <a:solidFill>
                  <a:schemeClr val="accent2"/>
                </a:solidFill>
              </a:rPr>
              <a:t>(Летит, гудит, поднимается, взлетает, садится) .  </a:t>
            </a:r>
            <a:r>
              <a:rPr lang="ru-RU" b="1" dirty="0" smtClean="0">
                <a:solidFill>
                  <a:schemeClr val="accent2"/>
                </a:solidFill>
              </a:rPr>
              <a:t>Что можно делать с  куклой? </a:t>
            </a:r>
            <a:r>
              <a:rPr lang="ru-RU" b="1" i="1" dirty="0" smtClean="0">
                <a:solidFill>
                  <a:schemeClr val="accent2"/>
                </a:solidFill>
              </a:rPr>
              <a:t>(Играть, гулять, кормить, лечить, купать, наряжать).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За каждый правильный ответ ребенку дается фишка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92696"/>
            <a:ext cx="393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«Кто назовет больше действий»</a:t>
            </a:r>
          </a:p>
        </p:txBody>
      </p:sp>
      <p:pic>
        <p:nvPicPr>
          <p:cNvPr id="11266" name="Picture 2" descr="http://im2-tub-ru.yandex.net/i?id=1bcca0b773ac9609be5b9d3ba61d9e4b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992363" cy="1943093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http://im0-tub-ru.yandex.net/i?id=46d2b3d9aff43d5efc30cf3213431dd0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1804789" cy="2098592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 активизация глаголов, употребляющихся в определенной ситуации.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Взрослый - Что можно делать в лесу? </a:t>
            </a:r>
            <a:r>
              <a:rPr lang="ru-RU" b="1" i="1" dirty="0" smtClean="0">
                <a:solidFill>
                  <a:schemeClr val="accent2"/>
                </a:solidFill>
              </a:rPr>
              <a:t>(Гулять, собирать грибы, ягоды, слушать птиц, отдыхать).  </a:t>
            </a:r>
            <a:r>
              <a:rPr lang="ru-RU" b="1" dirty="0" smtClean="0">
                <a:solidFill>
                  <a:schemeClr val="accent2"/>
                </a:solidFill>
              </a:rPr>
              <a:t>Что можно делать на реке? (Купаться, нырять, загорать, кататься на лодке </a:t>
            </a:r>
            <a:r>
              <a:rPr lang="ru-RU" b="1" i="1" dirty="0" smtClean="0">
                <a:solidFill>
                  <a:schemeClr val="accent2"/>
                </a:solidFill>
              </a:rPr>
              <a:t>, на катере, на теплоходе, ловить рыбу)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908720"/>
            <a:ext cx="315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Игра «Где что можно делать»</a:t>
            </a:r>
          </a:p>
        </p:txBody>
      </p:sp>
      <p:pic>
        <p:nvPicPr>
          <p:cNvPr id="10242" name="Picture 2" descr="http://im1-tub-ru.yandex.net/i?id=25a49f8e9a793dc3ab8d4840b72ca879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2409056" cy="1806792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44" name="Picture 4" descr="http://im2-tub-ru.yandex.net/i?id=d9f6e505e7b5f486519ff529e1e06b99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366" y="4293096"/>
            <a:ext cx="2568286" cy="180020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9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</Template>
  <TotalTime>298</TotalTime>
  <Words>587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Valentink</dc:creator>
  <cp:lastModifiedBy>Valentink</cp:lastModifiedBy>
  <cp:revision>39</cp:revision>
  <dcterms:created xsi:type="dcterms:W3CDTF">2015-03-26T16:55:38Z</dcterms:created>
  <dcterms:modified xsi:type="dcterms:W3CDTF">2015-03-30T14:06:25Z</dcterms:modified>
</cp:coreProperties>
</file>