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2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8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1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7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3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99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940F-5CEB-4EE8-9F5D-0059964D7C40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5F67-98E9-4295-9D36-C5872820C5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6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>
                <a:solidFill>
                  <a:srgbClr val="20381C"/>
                </a:solidFill>
              </a:rPr>
              <a:t>Иванова Марина Владимировна</a:t>
            </a:r>
          </a:p>
          <a:p>
            <a:pPr algn="r"/>
            <a:r>
              <a:rPr lang="ru-RU" dirty="0" smtClean="0">
                <a:solidFill>
                  <a:srgbClr val="20381C"/>
                </a:solidFill>
              </a:rPr>
              <a:t>ГБОУ СОШ 280</a:t>
            </a:r>
          </a:p>
          <a:p>
            <a:pPr algn="r"/>
            <a:r>
              <a:rPr lang="ru-RU" dirty="0" smtClean="0">
                <a:solidFill>
                  <a:srgbClr val="20381C"/>
                </a:solidFill>
              </a:rPr>
              <a:t>Санкт-Петербург</a:t>
            </a:r>
            <a:endParaRPr lang="ru-RU" dirty="0">
              <a:solidFill>
                <a:srgbClr val="20381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27" y="116632"/>
            <a:ext cx="89308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038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Тест по окружающему миру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038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 класс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038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«Формы земной поверхности.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0381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Водные богатства»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0381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26064"/>
            <a:ext cx="3059831" cy="229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702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356" y="76470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>
                <a:latin typeface="Times New Roman"/>
                <a:ea typeface="Calibri"/>
                <a:cs typeface="Times New Roman"/>
              </a:rPr>
              <a:t>9</a:t>
            </a: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.Как называется самая высокая часть горы или холма?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1) Подошва;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2) Вершина;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3) Склон.</a:t>
            </a:r>
            <a:endParaRPr lang="ru-RU" sz="5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68242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98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5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 smtClean="0">
                <a:latin typeface="Times New Roman"/>
                <a:ea typeface="Calibri"/>
                <a:cs typeface="Times New Roman"/>
              </a:rPr>
              <a:t>10.</a:t>
            </a: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 Какую высоту имеют </a:t>
            </a:r>
            <a:r>
              <a:rPr lang="ru-RU" sz="5400" b="1" u="sng" dirty="0" smtClean="0">
                <a:effectLst/>
                <a:latin typeface="Times New Roman"/>
                <a:ea typeface="Calibri"/>
                <a:cs typeface="Times New Roman"/>
              </a:rPr>
              <a:t>горы</a:t>
            </a: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?</a:t>
            </a:r>
          </a:p>
          <a:p>
            <a:pPr>
              <a:spcAft>
                <a:spcPts val="0"/>
              </a:spcAft>
            </a:pPr>
            <a:endParaRPr lang="ru-RU" sz="5400" dirty="0">
              <a:ea typeface="Calibri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rabicParenR"/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менее 200 метров,     		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2)более 200 метров;		</a:t>
            </a: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3)200 метров.</a:t>
            </a:r>
            <a:endParaRPr lang="ru-RU" sz="5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12342"/>
            <a:ext cx="2533631" cy="335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854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341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2038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ПРОВЕРКА</a:t>
            </a:r>
            <a:endParaRPr lang="ru-RU" sz="5400" b="1" cap="none" spc="50" dirty="0">
              <a:ln w="11430"/>
              <a:solidFill>
                <a:srgbClr val="2038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016220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052932" cy="303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58691"/>
            <a:ext cx="4398740" cy="4398740"/>
          </a:xfrm>
          <a:prstGeom prst="rect">
            <a:avLst/>
          </a:prstGeom>
        </p:spPr>
      </p:pic>
      <p:pic>
        <p:nvPicPr>
          <p:cNvPr id="7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86534" y="4156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836712"/>
            <a:ext cx="77768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1.Что не относится к водоёмам?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1) Море;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2) Океан;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3) Водохранилище;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4) Джакузи.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54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2736304" cy="205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66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2.Что относится к естественным водоёмам?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1) Пруд;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2) Озеро;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3) Водохранилище;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4) Река.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3605774" cy="241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228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3.Что относится к искусственным водоёмам?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1) Океан;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2) Море;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3) Канал;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4) Бассейн.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94" y="2852936"/>
            <a:ext cx="3923928" cy="280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208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4.Что называют устьем реки?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1) Место, где река впадает в море, озеро или другую реку;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2) Начало реки;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3) Самое узкое место реки.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895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5.Как называют углубление,  по которому течёт река?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1) Приток;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2) Русло;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5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3) Исток.</a:t>
            </a:r>
            <a:endParaRPr lang="ru-RU" sz="5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78782"/>
            <a:ext cx="4735644" cy="3551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9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31" y="117693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6.Выбери верное утверждение: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1) Приток – это река, впадающая в другую реку.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2) Истоком называется самое узкое место реки.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3)У реки есть только  правый берег.</a:t>
            </a:r>
            <a:endParaRPr lang="ru-RU" sz="5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4038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>
                <a:latin typeface="Times New Roman"/>
                <a:ea typeface="Calibri"/>
                <a:cs typeface="Times New Roman"/>
              </a:rPr>
              <a:t>7</a:t>
            </a: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.Из каких частей состоят холм и гора?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1) Вершина, склон, обрыв.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2) Вершина, склон, подошва;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3)Вершина, подошва, камни.</a:t>
            </a:r>
            <a:endParaRPr lang="ru-RU" sz="5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8916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b="1" dirty="0">
                <a:latin typeface="Times New Roman"/>
                <a:ea typeface="Calibri"/>
                <a:cs typeface="Times New Roman"/>
              </a:rPr>
              <a:t>8</a:t>
            </a:r>
            <a:r>
              <a:rPr lang="ru-RU" sz="5400" b="1" dirty="0" smtClean="0">
                <a:effectLst/>
                <a:latin typeface="Times New Roman"/>
                <a:ea typeface="Calibri"/>
                <a:cs typeface="Times New Roman"/>
              </a:rPr>
              <a:t>.Что такое горные хребты?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1) Вершины гор;</a:t>
            </a:r>
            <a:endParaRPr lang="ru-RU" sz="5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5400" dirty="0" smtClean="0">
                <a:effectLst/>
                <a:latin typeface="Times New Roman"/>
                <a:ea typeface="Calibri"/>
                <a:cs typeface="Times New Roman"/>
              </a:rPr>
              <a:t>2) Горные склоны;</a:t>
            </a:r>
            <a:endParaRPr lang="ru-RU" sz="5400" dirty="0">
              <a:ea typeface="Calibri"/>
              <a:cs typeface="Times New Roman"/>
            </a:endParaRPr>
          </a:p>
          <a:p>
            <a:r>
              <a:rPr lang="ru-RU" sz="5400" dirty="0" smtClean="0">
                <a:effectLst/>
                <a:latin typeface="Times New Roman"/>
                <a:ea typeface="Calibri"/>
              </a:rPr>
              <a:t>3) Горы, расположенные рядами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81128"/>
            <a:ext cx="3180522" cy="196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4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256</Words>
  <Application>Microsoft Office PowerPoint</Application>
  <PresentationFormat>Экран (4:3)</PresentationFormat>
  <Paragraphs>59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2015-04-03T06:10:54Z</dcterms:created>
  <dcterms:modified xsi:type="dcterms:W3CDTF">2015-04-03T06:54:45Z</dcterms:modified>
</cp:coreProperties>
</file>