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1"/>
  </p:notesMasterIdLst>
  <p:sldIdLst>
    <p:sldId id="256" r:id="rId2"/>
    <p:sldId id="262" r:id="rId3"/>
    <p:sldId id="265" r:id="rId4"/>
    <p:sldId id="278" r:id="rId5"/>
    <p:sldId id="273" r:id="rId6"/>
    <p:sldId id="279" r:id="rId7"/>
    <p:sldId id="280" r:id="rId8"/>
    <p:sldId id="281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A568D02-241B-496B-B15E-118FC2300893}" type="datetimeFigureOut">
              <a:rPr lang="ru-RU"/>
              <a:pPr>
                <a:defRPr/>
              </a:pPr>
              <a:t>05.04.2015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8FB6E4-0331-49B5-B35F-08A4B84D1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3482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0"/>
            <a:ext cx="7772400" cy="1470025"/>
          </a:xfrm>
        </p:spPr>
        <p:txBody>
          <a:bodyPr/>
          <a:lstStyle>
            <a:lvl1pPr>
              <a:defRPr>
                <a:solidFill>
                  <a:srgbClr val="EF2D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8574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  <a:latin typeface="Segoe UI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48849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F9BA2-8ACC-4057-A9D2-E61DB94005FA}" type="datetimeFigureOut">
              <a:rPr lang="ru-RU"/>
              <a:pPr>
                <a:defRPr/>
              </a:pPr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EBD9E-EEDA-4FDF-9A6C-646DB0CEE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809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534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D87D6-2841-41D8-B4DE-03F54968570B}" type="datetimeFigureOut">
              <a:rPr lang="ru-RU"/>
              <a:pPr>
                <a:defRPr/>
              </a:pPr>
              <a:t>05.04.2015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44E2-48BE-4AAE-BA4F-DE893A8A8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689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29A8-8D69-4F05-A8CA-5CED047A2178}" type="datetimeFigureOut">
              <a:rPr lang="ru-RU"/>
              <a:pPr>
                <a:defRPr/>
              </a:pPr>
              <a:t>05.04.2015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206E2-827B-4A67-BE40-F1A243641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990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961E8-EA2B-45D1-A8C3-F70D876F243B}" type="datetimeFigureOut">
              <a:rPr lang="ru-RU"/>
              <a:pPr>
                <a:defRPr/>
              </a:pPr>
              <a:t>05.04.2015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7E5CD-F086-42F0-8116-33C9E0A12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373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D955E-A7D3-4E34-8C77-4E13CCC5871D}" type="datetimeFigureOut">
              <a:rPr lang="ru-RU"/>
              <a:pPr>
                <a:defRPr/>
              </a:pPr>
              <a:t>05.04.2015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4B15F-C45C-4A90-8E67-F794CA498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516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205B9-D7A7-4F90-9E38-4B1F90D8D4D1}" type="datetimeFigureOut">
              <a:rPr lang="ru-RU"/>
              <a:pPr>
                <a:defRPr/>
              </a:pPr>
              <a:t>05.04.2015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4792-4C4F-4883-93CD-A8BB6FED7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99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AAF4-AF89-4696-AED6-A199EDAFEA61}" type="datetimeFigureOut">
              <a:rPr lang="ru-RU"/>
              <a:pPr>
                <a:defRPr/>
              </a:pPr>
              <a:t>05.04.2015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094C3-E40F-424E-A88B-680525C13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773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20353-01FE-4BA4-8731-C38933C2DC01}" type="datetimeFigureOut">
              <a:rPr lang="ru-RU"/>
              <a:pPr>
                <a:defRPr/>
              </a:pPr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E977E-3395-45C1-8727-4A5AD927E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332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1E6C05-041C-4DD3-9E22-A2AA49B18296}" type="datetimeFigureOut">
              <a:rPr lang="ru-RU"/>
              <a:pPr>
                <a:defRPr/>
              </a:pPr>
              <a:t>05.04.2015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4AB643-DA9F-42C1-B2EA-C11D997B40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u="sng" kern="1200">
          <a:solidFill>
            <a:srgbClr val="EF2D6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Segoe Print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5pPr>
      <a:lvl6pPr marL="4572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6pPr>
      <a:lvl7pPr marL="9144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7pPr>
      <a:lvl8pPr marL="13716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8pPr>
      <a:lvl9pPr marL="1828800" algn="ctr" rtl="0" fontAlgn="base">
        <a:spcBef>
          <a:spcPct val="0"/>
        </a:spcBef>
        <a:spcAft>
          <a:spcPct val="0"/>
        </a:spcAft>
        <a:defRPr sz="4000" u="sng">
          <a:solidFill>
            <a:srgbClr val="EF2D69"/>
          </a:solidFill>
          <a:latin typeface="Segoe Prin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DCDB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6" descr="71180852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6495">
            <a:off x="7602538" y="5530850"/>
            <a:ext cx="1535112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0" y="0"/>
            <a:ext cx="35004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Пинясова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Елена Валерьевна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МБОУ «СОШ №65» г.Рязань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3" y="2000250"/>
            <a:ext cx="4186237" cy="3643313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Есть много праздников </a:t>
            </a:r>
          </a:p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стране, </a:t>
            </a:r>
          </a:p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женский день отдан Весне, </a:t>
            </a:r>
          </a:p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Ведь только женщинам подвластно </a:t>
            </a:r>
          </a:p>
          <a:p>
            <a:pPr algn="ctr"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Создать весенний праздник - лаской.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none" dirty="0" smtClean="0">
                <a:latin typeface="Times New Roman" pitchFamily="18" charset="0"/>
                <a:cs typeface="Times New Roman" pitchFamily="18" charset="0"/>
              </a:rPr>
              <a:t>Мама жизнь подарила, </a:t>
            </a:r>
            <a:br>
              <a:rPr lang="ru-RU" u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u="none" dirty="0" smtClean="0">
                <a:latin typeface="Times New Roman" pitchFamily="18" charset="0"/>
                <a:cs typeface="Times New Roman" pitchFamily="18" charset="0"/>
              </a:rPr>
              <a:t>мир подарила мне и тебе!</a:t>
            </a:r>
            <a:br>
              <a:rPr lang="ru-RU" u="none" dirty="0" smtClean="0">
                <a:latin typeface="Times New Roman" pitchFamily="18" charset="0"/>
                <a:cs typeface="Times New Roman" pitchFamily="18" charset="0"/>
              </a:rPr>
            </a:br>
            <a:endParaRPr lang="ru-RU" u="non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enmateri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285860"/>
            <a:ext cx="5548338" cy="4577379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8" name="Рисунок 4" descr="фу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3086100"/>
            <a:ext cx="3686175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5" descr="7a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500188"/>
            <a:ext cx="142875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ttp://skyclipart.ru/uploads/posts/2014-10/thumbs/1413657799_domestic-employment-of-childr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40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школа\воспитательная работа\классный час\день матери\8 марта 2 класс 2015\открытки\8_0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https://im3-tub-ru.yandex.net/i?id=59de05074154a7b25a90cf67cabbf559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школа\воспитательная работа\классный час\день матери\8 марта 2 класс 2015\открытки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0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ои документы\школа\воспитательная работа\классный час\день матери\8 марта 2 класс 2015\открытки\7648_73f160f0f8ac02f98541b6cffa1add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291</TotalTime>
  <Words>36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</vt:lpstr>
      <vt:lpstr>Слайд 1</vt:lpstr>
      <vt:lpstr>Слайд 2</vt:lpstr>
      <vt:lpstr> Мама жизнь подарила,  мир подарила мне и тебе! 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МАРТА</dc:title>
  <dc:creator>Татьяна</dc:creator>
  <cp:lastModifiedBy>LOV</cp:lastModifiedBy>
  <cp:revision>38</cp:revision>
  <dcterms:created xsi:type="dcterms:W3CDTF">2011-01-15T07:38:17Z</dcterms:created>
  <dcterms:modified xsi:type="dcterms:W3CDTF">2015-04-05T13:51:10Z</dcterms:modified>
</cp:coreProperties>
</file>