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63" r:id="rId6"/>
    <p:sldId id="261" r:id="rId7"/>
    <p:sldId id="265" r:id="rId8"/>
    <p:sldId id="259" r:id="rId9"/>
    <p:sldId id="264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35B6-3C50-4084-BB53-7A1CDF522BE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A41D-5900-4FFF-AD0F-5B1CD6088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учреждение детский сад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Красносельского района Санкт-Петербурга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8496944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ОБУЧЕНИЯ ЗДОРОВОМУ ОБРАЗУ ЖИЗНИ</a:t>
            </a:r>
          </a:p>
          <a:p>
            <a:pPr algn="ctr">
              <a:lnSpc>
                <a:spcPct val="80000"/>
              </a:lnSpc>
              <a:defRPr/>
            </a:pP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Физкультурно-оздоровительный проект</a:t>
            </a:r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 ЗАРЯДКУ  СТАНОВИСЬ!»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Составила воспитатель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первой квалификационной категории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Мясоедова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Светлана Петровна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все по порядку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Встанем дружно на зарядку.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с вами заниматься,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и закаляться.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Начинаем тренировку,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сильным стать и ловким.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работа наташа\DSC05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3552395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работа наташа\DSC05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8613">
            <a:off x="4374933" y="2772340"/>
            <a:ext cx="3058414" cy="2293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работа наташа\DSC05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9638">
            <a:off x="5381126" y="225746"/>
            <a:ext cx="3069084" cy="2301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348880"/>
            <a:ext cx="6627135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 Вам и вашим детям! 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Реализуемые в доу програм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673490" cy="1981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3895" y="404664"/>
            <a:ext cx="332007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3671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 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836712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Организм ребенка после сна требует постепенного «пробуждения» и подготовки к активной деятельности. Очень трудно детям дошкольного возраста пробудиться от дневного сна и включиться активно в рабочий ритм. Предлагаю ряд мероприятий, которые не только закаливают детей, но и помогают “проснуться”. Комплекс облегчает пробуждение организма, стимулирует деятельность внутренних органов, оказывает общеукрепляющее воздействие, мобилизует защитные силы организма, стимулирует его способность к естественному исцелению, способствует повышению работоспособности, </a:t>
            </a:r>
            <a:r>
              <a:rPr lang="ru-RU" dirty="0" err="1" smtClean="0"/>
              <a:t>психо</a:t>
            </a:r>
            <a:r>
              <a:rPr lang="ru-RU" dirty="0" smtClean="0"/>
              <a:t> - эмоциональной разрядке, улучшению настроения, готовит организм к возрастающим школьным нагрузкам. Регулярное проведение гимнастики после сна имеет и воспитательное значение. Она способствует формированию у детей привычки следить за своим здоровьем.</a:t>
            </a:r>
          </a:p>
          <a:p>
            <a:pPr algn="just"/>
            <a:r>
              <a:rPr lang="ru-RU" dirty="0" smtClean="0"/>
              <a:t>        А также мы считаем очень важным питание детей в детском саду и для  этого необходима стимуляция пищеварительного тракта у детей. И мы предлагаем мини-комплекс для пищеварения у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332656"/>
            <a:ext cx="45720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476672"/>
            <a:ext cx="842493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Пропагандировать здоровый образ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Подвести ребёнка к осознанию потребности в знаниях о себе и о своём здоровье.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Привлечь родителей к активному участию в жизни детского сада.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улучшить физическое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развитие, укрепить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здоровье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сформировать правильную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осанку; 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быстрому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пробуждению; поднять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мышечный и психический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тонус; создать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хорошее настроение на вторую половину 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0892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Прививать любовь к физическим упражнениям.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Познакомить детей с правилами правильного питания.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Продолжать знакомить с правилами гигиены.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Формировать привычки здорового образа жизни.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Воспитывать умение бережного отношения к своему организму, оценивать себя и свое состояние.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Создать условия по формированию у дошкольников и их родителей ценностного отношения к своему здоровью.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55733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9888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«Пищеварительной гимнастики»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" descr="C:\Users\Администратор\Desktop\i_015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1656184" cy="1105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2" descr="C:\Users\Администратор\Desktop\29f85473-c1d3-4c4a-bf79-6c346214a0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1656184" cy="112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3" descr="C:\Users\Администратор\Desktop\1056201_com_babyteet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068960"/>
            <a:ext cx="1584176" cy="1170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4" descr="C:\Users\Администратор\Desktop\no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068960"/>
            <a:ext cx="151216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5" descr="C:\Users\Администратор\Desktop\mqfhngms9rycmfl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068960"/>
            <a:ext cx="165618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>
            <a:off x="1763688" y="38610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35896" y="38610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92080" y="378904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20272" y="378904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39552" y="83671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Психофизический комплекс для оптимизации работы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пищеварения (Руденко А.С.)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33265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Психофизический комплекс для оптимизации работы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пищеварения (Руденко А.С.)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Выполняется до еды.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Потянуться вверх (ладони соединить «замком» над головой).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Погладить живот (по часовой стрелке).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Сесть за стол с прямой спиной на край стула, ступы стоят на полу.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Пощелкать зубами 24 раза.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Понюхать пищу. Вращать языком во рту.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Накопленную слюну проглотить медленно.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Кушать медленно, чувствуя вкус, тщательно пережевывая пищу.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Разместив детей за столами, воспитатель говорит о том, что предложено сегодня детям на обед, (меню на обед) желает им приятного аппетита и еще раз повторяет пословицу “Аппетит приходит во время еды”.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189"/>
          </a:xfrm>
          <a:prstGeom prst="rect">
            <a:avLst/>
          </a:prstGeom>
          <a:noFill/>
        </p:spPr>
      </p:pic>
      <p:pic>
        <p:nvPicPr>
          <p:cNvPr id="1026" name="Picture 2" descr="D:\работа наташа\DSC05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3960">
            <a:off x="399214" y="725549"/>
            <a:ext cx="3079508" cy="2309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абота наташа\DSC05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702" y="3213531"/>
            <a:ext cx="3018248" cy="2263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работа наташа\DSC05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132856"/>
            <a:ext cx="2872203" cy="2154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1" descr="C:\Users\Администратор\Desktop\i_015 - коп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620688"/>
            <a:ext cx="1656184" cy="1105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3" descr="C:\Users\Администратор\Desktop\1056201_com_babyteeth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861048"/>
            <a:ext cx="1584176" cy="1170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2" descr="C:\Users\Администратор\Desktop\29f85473-c1d3-4c4a-bf79-6c346214a04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348880"/>
            <a:ext cx="1656184" cy="112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3491880" y="119675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07904" y="44371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724128" y="25649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63688" y="764704"/>
            <a:ext cx="565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ГИМНАСТИЧЕСКИЙ МИНИ-КОМПЛЕКС 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НОРМАЛИЗАЦИИ РАБОТЫ ПИЩЕВАРИТЕЛЬНОЙ СИСТЕМЫ (ГКПС)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822321"/>
            <a:ext cx="79208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ГКПС выполняются сразу после дневного сна в постели.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Исходное положение (ИП): лежа на спине, руки вдоль туловища.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«ПОТЯГИВАНИЕ»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имитирует потягивания кошки: потянуться руками, ногами, наискосок рука – нога.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«ВЕЛОСИПЕД»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выполнения – 20 сек.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(то же).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Ногами имитировать «езду на велосипеде», стопами описывая круги. Для особенно физически развитых детей можно одновременно с ногами приподнять голову.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«КАЛАЧИК»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выполнения – 20 сек.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(то же).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Поднять голову и бедра к груди («калачик»), стараясь оставаться в этом положении как можно дольше.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pic>
        <p:nvPicPr>
          <p:cNvPr id="2050" name="Picture 2" descr="D:\работа наташа\DSC05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9913">
            <a:off x="812138" y="510744"/>
            <a:ext cx="3062503" cy="2296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работа наташа\DSC05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5342">
            <a:off x="5346895" y="543000"/>
            <a:ext cx="3166595" cy="2374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работа наташа\DSC05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7380">
            <a:off x="5368748" y="2988438"/>
            <a:ext cx="3043976" cy="2282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работа наташа\DSC059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3283">
            <a:off x="647731" y="3001729"/>
            <a:ext cx="3071902" cy="2303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67744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Просыпайтесь , детвора!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вставать уже пора.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немножко потянитесь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 другу улыбнитесь!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Шаблоны PowerPoint - Каталог файлов - Детки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19675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Обычная ходьба.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Ходьба по щетинистой дорожке.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Ходьба по ребристой дорожке.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Ходьба по дорожке со ступнями.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Перешагивание через шнуры.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Проверяем мы осанку и сведём лопатки.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походим на носках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в стороны).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на пятках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за головой в замке).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Поднимай колено выше, на прогулку цапля вышла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с высоким подниманием колен, руки в стороны).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Побежали по дорожке, разогрели свои ножки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(бег обычный).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46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ДЛЯ ПРОФИЛАКТИКИ ПЛОСКОСТОПИЯ</a:t>
            </a:r>
            <a:endParaRPr lang="ru-RU" dirty="0"/>
          </a:p>
        </p:txBody>
      </p:sp>
      <p:pic>
        <p:nvPicPr>
          <p:cNvPr id="7" name="Picture 4" descr="Дорожка массажная с камнями морской берег - Тренажеры и Фитнес ТЕЛЕМАГАЗИН Топ Шоп - Минск. Интернет магазин в Минск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12858">
            <a:off x="752436" y="1212259"/>
            <a:ext cx="1440160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Массажная дорож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365104"/>
            <a:ext cx="2808312" cy="121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Массажная дорожка. купить недорого в интернет магазине товаров ручной работы HandClub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4111">
            <a:off x="6417344" y="1230566"/>
            <a:ext cx="2136807" cy="150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589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801574</dc:creator>
  <cp:lastModifiedBy>Влада</cp:lastModifiedBy>
  <cp:revision>31</cp:revision>
  <dcterms:created xsi:type="dcterms:W3CDTF">2014-10-28T14:39:34Z</dcterms:created>
  <dcterms:modified xsi:type="dcterms:W3CDTF">2015-04-07T17:32:26Z</dcterms:modified>
</cp:coreProperties>
</file>