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12"/>
  </p:notes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8" r:id="rId10"/>
    <p:sldId id="269" r:id="rId11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92" d="100"/>
          <a:sy n="92" d="100"/>
        </p:scale>
        <p:origin x="-762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26181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docs.google.com/presentation/d/1XbzJucCsr16tLriTqUbL5nGBXrsRyKnU3i0eXiT-zwI/edit#slide=id.p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oo.gl/" TargetMode="External"/><Relationship Id="rId5" Type="http://schemas.openxmlformats.org/officeDocument/2006/relationships/hyperlink" Target="https://docs.google.com/spreadsheets/d/18AIK5eYWZwg2toDl2-4jVYlWODgAyNx7DU_P8_1Swcg/edit#gid=0" TargetMode="External"/><Relationship Id="rId4" Type="http://schemas.openxmlformats.org/officeDocument/2006/relationships/hyperlink" Target="https://docs.google.com/document/d/1KOHp78ODYUpUhmP00AXzA-OFukjKicsp-gNeu38uJVM/edit" TargetMode="Externa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ogozinakv.blogspot.ru/p/blog-page_11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ogozinakv.blogspot.ru/p/blog-page_11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hyperlink" Target="http://youtube.com/v/k65W3_KVij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ctrTitle"/>
          </p:nvPr>
        </p:nvSpPr>
        <p:spPr>
          <a:xfrm>
            <a:off x="685800" y="2309774"/>
            <a:ext cx="2158500" cy="43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l">
              <a:spcBef>
                <a:spcPts val="0"/>
              </a:spcBef>
              <a:buNone/>
            </a:pPr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ubTitle" idx="1"/>
          </p:nvPr>
        </p:nvSpPr>
        <p:spPr>
          <a:xfrm>
            <a:off x="531250" y="3362850"/>
            <a:ext cx="6319499" cy="1640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ru" sz="2400">
                <a:solidFill>
                  <a:srgbClr val="000000"/>
                </a:solidFill>
              </a:rPr>
              <a:t>Рудницка Алла и Редина Анна</a:t>
            </a:r>
          </a:p>
          <a:p>
            <a:pPr rtl="0">
              <a:spcBef>
                <a:spcPts val="0"/>
              </a:spcBef>
              <a:buNone/>
            </a:pPr>
            <a:r>
              <a:rPr lang="ru" sz="2400">
                <a:solidFill>
                  <a:srgbClr val="000000"/>
                </a:solidFill>
              </a:rPr>
              <a:t>3-В класс</a:t>
            </a:r>
          </a:p>
          <a:p>
            <a:pPr rtl="0">
              <a:spcBef>
                <a:spcPts val="0"/>
              </a:spcBef>
              <a:buNone/>
            </a:pPr>
            <a:r>
              <a:rPr lang="ru" sz="2400">
                <a:solidFill>
                  <a:srgbClr val="000000"/>
                </a:solidFill>
              </a:rPr>
              <a:t>ГБОУ СОШ №4 Кусто</a:t>
            </a:r>
          </a:p>
          <a:p>
            <a:pPr>
              <a:spcBef>
                <a:spcPts val="0"/>
              </a:spcBef>
              <a:buNone/>
            </a:pPr>
            <a:r>
              <a:rPr lang="ru" sz="1800">
                <a:solidFill>
                  <a:srgbClr val="000000"/>
                </a:solidFill>
              </a:rPr>
              <a:t>куратор Рогозина К.В</a:t>
            </a:r>
            <a:r>
              <a:rPr lang="ru" sz="240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32" name="Shape 32"/>
          <p:cNvSpPr/>
          <p:nvPr/>
        </p:nvSpPr>
        <p:spPr>
          <a:xfrm rot="-201987">
            <a:off x="634815" y="1506544"/>
            <a:ext cx="51088" cy="21633"/>
          </a:xfrm>
          <a:prstGeom prst="ribbon2">
            <a:avLst>
              <a:gd name="adj1" fmla="val 16667"/>
              <a:gd name="adj2" fmla="val 500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3336925" y="239200"/>
            <a:ext cx="5613899" cy="1215299"/>
          </a:xfrm>
          <a:prstGeom prst="wave">
            <a:avLst>
              <a:gd name="adj1" fmla="val 12500"/>
              <a:gd name="adj2" fmla="val 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 txBox="1"/>
          <p:nvPr/>
        </p:nvSpPr>
        <p:spPr>
          <a:xfrm>
            <a:off x="3497275" y="415750"/>
            <a:ext cx="5293200" cy="146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 sz="3600"/>
              <a:t>Компьютер  для  учёбы</a:t>
            </a:r>
          </a:p>
        </p:txBody>
      </p:sp>
      <p:pic>
        <p:nvPicPr>
          <p:cNvPr id="35" name="Shape 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74" y="85374"/>
            <a:ext cx="3095702" cy="3086023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Shape 36"/>
          <p:cNvSpPr txBox="1"/>
          <p:nvPr/>
        </p:nvSpPr>
        <p:spPr>
          <a:xfrm>
            <a:off x="3497275" y="1640175"/>
            <a:ext cx="5293200" cy="110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 sz="1800" b="1" i="1"/>
              <a:t>Область применения- </a:t>
            </a:r>
            <a:r>
              <a:rPr lang="ru" sz="1800"/>
              <a:t>учебная и внеурочная деятельность в начальной и средней школе, воспитательная работа в ГПД.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716150" y="417803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/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/>
          </a:p>
          <a:p>
            <a:pPr algn="ctr">
              <a:spcBef>
                <a:spcPts val="0"/>
              </a:spcBef>
              <a:buNone/>
            </a:pPr>
            <a:r>
              <a:rPr lang="ru"/>
              <a:t>Спасибо за внимание!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2134475" y="1965600"/>
            <a:ext cx="5675400" cy="290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4149" y="1627850"/>
            <a:ext cx="3095702" cy="3086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ctrTitle"/>
          </p:nvPr>
        </p:nvSpPr>
        <p:spPr>
          <a:xfrm>
            <a:off x="1304600" y="161150"/>
            <a:ext cx="6319800" cy="908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 sz="3000"/>
              <a:t>Анкетирование учащихся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subTitle" idx="1"/>
          </p:nvPr>
        </p:nvSpPr>
        <p:spPr>
          <a:xfrm>
            <a:off x="685800" y="1197653"/>
            <a:ext cx="7772400" cy="3453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ru" sz="2400">
                <a:solidFill>
                  <a:srgbClr val="000000"/>
                </a:solidFill>
              </a:rPr>
              <a:t>Пользуешься ли ты компьютером, планшетом, айпадом и т.д.?</a:t>
            </a:r>
          </a:p>
          <a:p>
            <a:pPr marL="457200" lvl="0" indent="-38100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ru" sz="2400">
                <a:solidFill>
                  <a:srgbClr val="000000"/>
                </a:solidFill>
              </a:rPr>
              <a:t>Как часто?</a:t>
            </a:r>
          </a:p>
          <a:p>
            <a:pPr marL="457200" lvl="0" indent="-38100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ru" sz="2400">
                <a:solidFill>
                  <a:srgbClr val="000000"/>
                </a:solidFill>
              </a:rPr>
              <a:t>Играешь ли ты в компьютерные игры?</a:t>
            </a:r>
          </a:p>
          <a:p>
            <a:pPr marL="457200" lvl="0" indent="-38100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ru" sz="2400">
                <a:solidFill>
                  <a:srgbClr val="000000"/>
                </a:solidFill>
              </a:rPr>
              <a:t>Используешь ли ты компьютер для учебы?</a:t>
            </a:r>
          </a:p>
          <a:p>
            <a:pPr marL="457200" lvl="0" indent="-381000" algn="l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ru" sz="2400">
                <a:solidFill>
                  <a:srgbClr val="000000"/>
                </a:solidFill>
              </a:rPr>
              <a:t>Если да, то расскажи как.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solidFill>
            <a:srgbClr val="9DF3B1"/>
          </a:solidFill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 sz="3000"/>
              <a:t>Результаты анкетирования учащихся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ru" sz="1800"/>
              <a:t>1.</a:t>
            </a:r>
            <a:r>
              <a:rPr lang="ru"/>
              <a:t> </a:t>
            </a:r>
            <a:r>
              <a:rPr lang="ru" sz="1800"/>
              <a:t>Компьютером пользуются все.                                    </a:t>
            </a:r>
          </a:p>
          <a:p>
            <a:pPr rtl="0">
              <a:spcBef>
                <a:spcPts val="0"/>
              </a:spcBef>
              <a:buNone/>
            </a:pPr>
            <a:r>
              <a:rPr lang="ru" sz="1800"/>
              <a:t>2.  Из 45 человек только 5 пользуются редко.</a:t>
            </a:r>
          </a:p>
          <a:p>
            <a:pPr rtl="0">
              <a:spcBef>
                <a:spcPts val="0"/>
              </a:spcBef>
              <a:buNone/>
            </a:pPr>
            <a:r>
              <a:rPr lang="ru" sz="1800"/>
              <a:t>3.  В компьютерные игры играют все.</a:t>
            </a:r>
          </a:p>
          <a:p>
            <a:pPr rtl="0">
              <a:spcBef>
                <a:spcPts val="0"/>
              </a:spcBef>
              <a:buNone/>
            </a:pPr>
            <a:r>
              <a:rPr lang="ru" sz="1800"/>
              <a:t>4.  35 человек используют компьютер для учебы.</a:t>
            </a:r>
          </a:p>
          <a:p>
            <a:pPr rtl="0">
              <a:spcBef>
                <a:spcPts val="0"/>
              </a:spcBef>
              <a:buNone/>
            </a:pPr>
            <a:r>
              <a:rPr lang="ru" sz="1800"/>
              <a:t>5.  Из  тех, кто использует компьютер для учебы пользуются NetSchool, смотрят учебные видео, выполняют д/з “перевёрнутых” уроков,  смотрят блог учителя, работают с доской Padlet и т.д.</a:t>
            </a:r>
          </a:p>
          <a:p>
            <a:pPr rtl="0">
              <a:spcBef>
                <a:spcPts val="0"/>
              </a:spcBef>
              <a:buNone/>
            </a:pPr>
            <a:endParaRPr sz="1800"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r>
              <a:rPr lang="ru"/>
              <a:t>                          </a:t>
            </a:r>
          </a:p>
        </p:txBody>
      </p:sp>
      <p:sp>
        <p:nvSpPr>
          <p:cNvPr id="58" name="Shape 58"/>
          <p:cNvSpPr txBox="1"/>
          <p:nvPr/>
        </p:nvSpPr>
        <p:spPr>
          <a:xfrm>
            <a:off x="466650" y="1208350"/>
            <a:ext cx="8308799" cy="86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ru" sz="1800"/>
              <a:t>В анкетировании приняли участие 45 учащихся 3-х и 2-х классов.</a:t>
            </a:r>
          </a:p>
          <a:p>
            <a:pPr rtl="0">
              <a:spcBef>
                <a:spcPts val="0"/>
              </a:spcBef>
              <a:buNone/>
            </a:pPr>
            <a:endParaRPr sz="1800"/>
          </a:p>
          <a:p>
            <a:pPr rtl="0">
              <a:spcBef>
                <a:spcPts val="0"/>
              </a:spcBef>
              <a:buNone/>
            </a:pPr>
            <a:endParaRPr sz="1800"/>
          </a:p>
          <a:p>
            <a:pPr>
              <a:spcBef>
                <a:spcPts val="0"/>
              </a:spcBef>
              <a:buNone/>
            </a:pPr>
            <a:endParaRPr sz="1800"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CCC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6215399" cy="857400"/>
          </a:xfrm>
          <a:prstGeom prst="rect">
            <a:avLst/>
          </a:prstGeom>
          <a:solidFill>
            <a:srgbClr val="9DF3B1"/>
          </a:solidFill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 sz="2400"/>
              <a:t>Программы, которыми мы пользуемся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11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ru" sz="2400"/>
              <a:t>Чаще всего пользуемся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arenR"/>
            </a:pPr>
            <a:r>
              <a:rPr lang="ru" sz="2400"/>
              <a:t>NetSchool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arenR"/>
            </a:pPr>
            <a:r>
              <a:rPr lang="ru" sz="2400"/>
              <a:t>Skype</a:t>
            </a:r>
          </a:p>
          <a:p>
            <a:pPr rtl="0">
              <a:spcBef>
                <a:spcPts val="0"/>
              </a:spcBef>
              <a:buNone/>
            </a:pPr>
            <a:r>
              <a:rPr lang="ru" sz="2400"/>
              <a:t>3)  Google диск</a:t>
            </a:r>
          </a:p>
          <a:p>
            <a:pPr rtl="0">
              <a:spcBef>
                <a:spcPts val="0"/>
              </a:spcBef>
              <a:buNone/>
            </a:pPr>
            <a:r>
              <a:rPr lang="ru" sz="2400"/>
              <a:t>4)  Padlet</a:t>
            </a:r>
          </a:p>
          <a:p>
            <a:pPr rtl="0">
              <a:spcBef>
                <a:spcPts val="0"/>
              </a:spcBef>
              <a:buNone/>
            </a:pPr>
            <a:r>
              <a:rPr lang="ru" sz="2400"/>
              <a:t>5) Learningapps.org</a:t>
            </a:r>
          </a:p>
          <a:p>
            <a:pPr rtl="0">
              <a:spcBef>
                <a:spcPts val="0"/>
              </a:spcBef>
              <a:buNone/>
            </a:pPr>
            <a:r>
              <a:rPr lang="ru" sz="2400"/>
              <a:t>6) Фотошоу Про</a:t>
            </a:r>
          </a:p>
          <a:p>
            <a:pPr lvl="0">
              <a:spcBef>
                <a:spcPts val="0"/>
              </a:spcBef>
              <a:buNone/>
            </a:pPr>
            <a:r>
              <a:rPr lang="ru" sz="2400"/>
              <a:t>7) Goole blog</a:t>
            </a:r>
          </a:p>
        </p:txBody>
      </p:sp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81700" y="205975"/>
            <a:ext cx="19050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6212" y="1141649"/>
            <a:ext cx="1826075" cy="182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42300" y="3194650"/>
            <a:ext cx="2299025" cy="173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Shape 7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35125" y="2967725"/>
            <a:ext cx="2028499" cy="2028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52101" y="205975"/>
            <a:ext cx="82397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Сетевой проект “Бюро находок” 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457200" y="1188775"/>
            <a:ext cx="5121899" cy="3737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ru" sz="2400"/>
              <a:t>Google диск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-"/>
            </a:pPr>
            <a:r>
              <a:rPr lang="ru" sz="2400" u="sng">
                <a:solidFill>
                  <a:schemeClr val="hlink"/>
                </a:solidFill>
                <a:hlinkClick r:id="rId3"/>
              </a:rPr>
              <a:t>презентация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-"/>
            </a:pPr>
            <a:r>
              <a:rPr lang="ru" sz="2400" u="sng">
                <a:solidFill>
                  <a:schemeClr val="hlink"/>
                </a:solidFill>
                <a:hlinkClick r:id="rId4"/>
              </a:rPr>
              <a:t>документы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-"/>
            </a:pPr>
            <a:r>
              <a:rPr lang="ru" sz="2400" u="sng">
                <a:solidFill>
                  <a:schemeClr val="hlink"/>
                </a:solidFill>
                <a:hlinkClick r:id="rId5"/>
              </a:rPr>
              <a:t>таблица</a:t>
            </a:r>
          </a:p>
          <a:p>
            <a:pPr rtl="0">
              <a:spcBef>
                <a:spcPts val="0"/>
              </a:spcBef>
              <a:buNone/>
            </a:pPr>
            <a:endParaRPr sz="2400"/>
          </a:p>
          <a:p>
            <a:pPr lvl="0">
              <a:spcBef>
                <a:spcPts val="0"/>
              </a:spcBef>
              <a:buNone/>
            </a:pPr>
            <a:r>
              <a:rPr lang="ru" sz="2400" u="sng">
                <a:solidFill>
                  <a:schemeClr val="hlink"/>
                </a:solidFill>
                <a:hlinkClick r:id="rId6"/>
              </a:rPr>
              <a:t>Программа для сокращения ссылок</a:t>
            </a:r>
          </a:p>
        </p:txBody>
      </p:sp>
      <p:pic>
        <p:nvPicPr>
          <p:cNvPr id="79" name="Shape 7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72300" y="1063375"/>
            <a:ext cx="3112849" cy="19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00875" y="3194675"/>
            <a:ext cx="2299025" cy="173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282750" y="4107150"/>
            <a:ext cx="2419350" cy="3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" dur="2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2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B9C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solidFill>
            <a:srgbClr val="9DF3B1"/>
          </a:solidFill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 b="0"/>
              <a:t>Что можно сделать на компьютере?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ru" sz="2400"/>
              <a:t>Презентацию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ru" sz="2400"/>
              <a:t>Видео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ru" sz="2400"/>
              <a:t>Пост на доске Padlet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ru" sz="2400"/>
              <a:t>Посмотреть учебное видео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ru" sz="2400"/>
              <a:t>Потренироваться на тренажере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ru" sz="2400"/>
              <a:t>Выполнить тест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ru" sz="2400"/>
              <a:t>Выполнить интерактивные задания в   Learningapps.org</a:t>
            </a:r>
          </a:p>
          <a:p>
            <a:pPr marL="457200" lvl="0" indent="-3810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ru" sz="2400"/>
              <a:t>Посмотреть блог учителя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Примеры. Компьютер для учебы 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457200" y="1063375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 sz="2400" u="sng">
                <a:solidFill>
                  <a:schemeClr val="hlink"/>
                </a:solidFill>
                <a:hlinkClick r:id="rId3"/>
              </a:rPr>
              <a:t>Блог учителя.</a:t>
            </a:r>
            <a:r>
              <a:rPr lang="ru" sz="2400"/>
              <a:t> Задания “перевернутых” уроков</a:t>
            </a:r>
          </a:p>
        </p:txBody>
      </p:sp>
      <p:pic>
        <p:nvPicPr>
          <p:cNvPr id="94" name="Shape 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3725" y="1931325"/>
            <a:ext cx="5537150" cy="305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Примеры. Компьютер для учебы 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457200" y="835675"/>
            <a:ext cx="8229600" cy="409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ru"/>
              <a:t>Учебное видео из </a:t>
            </a:r>
            <a:r>
              <a:rPr lang="ru" u="sng">
                <a:solidFill>
                  <a:schemeClr val="hlink"/>
                </a:solidFill>
                <a:hlinkClick r:id="rId3"/>
              </a:rPr>
              <a:t>блога учителя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>
            <a:hlinkClick r:id="rId4"/>
          </p:cNvPr>
          <p:cNvSpPr/>
          <p:nvPr/>
        </p:nvSpPr>
        <p:spPr>
          <a:xfrm>
            <a:off x="2474325" y="1549725"/>
            <a:ext cx="4572000" cy="3429000"/>
          </a:xfrm>
          <a:prstGeom prst="rect">
            <a:avLst/>
          </a:prstGeom>
          <a:blipFill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Выводы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5109899" cy="3331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ru"/>
              <a:t>Компьютер можно и нужно </a:t>
            </a:r>
          </a:p>
          <a:p>
            <a:pPr rtl="0">
              <a:spcBef>
                <a:spcPts val="0"/>
              </a:spcBef>
              <a:buNone/>
            </a:pPr>
            <a:r>
              <a:rPr lang="ru"/>
              <a:t>использовать для учебы!</a:t>
            </a:r>
          </a:p>
          <a:p>
            <a:pPr rtl="0">
              <a:spcBef>
                <a:spcPts val="0"/>
              </a:spcBef>
              <a:buNone/>
            </a:pPr>
            <a:r>
              <a:rPr lang="ru"/>
              <a:t> С компьютером учиться ВЕСЕЛЕЕ!!!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1603" y="994350"/>
            <a:ext cx="2750174" cy="271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269</Words>
  <Application>Microsoft Office PowerPoint</Application>
  <PresentationFormat>Экран (16:9)</PresentationFormat>
  <Paragraphs>60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simple-light</vt:lpstr>
      <vt:lpstr>Презентация PowerPoint</vt:lpstr>
      <vt:lpstr>Анкетирование учащихся</vt:lpstr>
      <vt:lpstr>Результаты анкетирования учащихся</vt:lpstr>
      <vt:lpstr>Программы, которыми мы пользуемся</vt:lpstr>
      <vt:lpstr>Сетевой проект “Бюро находок” </vt:lpstr>
      <vt:lpstr>Что можно сделать на компьютере?</vt:lpstr>
      <vt:lpstr>Примеры. Компьютер для учебы </vt:lpstr>
      <vt:lpstr>Примеры. Компьютер для учебы </vt:lpstr>
      <vt:lpstr>Выводы</vt:lpstr>
      <vt:lpstr> 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Кристина</dc:creator>
  <cp:lastModifiedBy>Кристина</cp:lastModifiedBy>
  <cp:revision>1</cp:revision>
  <dcterms:modified xsi:type="dcterms:W3CDTF">2015-04-08T14:14:17Z</dcterms:modified>
</cp:coreProperties>
</file>