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4" r:id="rId3"/>
    <p:sldId id="285" r:id="rId4"/>
    <p:sldId id="25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307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547E9-21CA-45E7-A50E-9973ED54C7F1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80F01-0C94-4102-885F-FBE42491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60029-13F8-4082-962F-66EEDC7D1DF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60029-13F8-4082-962F-66EEDC7D1D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60029-13F8-4082-962F-66EEDC7D1DF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доброй традиции первый в новом учебном году звонок зовёт на урок Знаний. Он приглашает всех ребят в огромный и загадочный мир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Знаний. Он напоминает о том, что каждый, переступивший сегодня порог школы стал на год взрослее. Вы теперь - четвероклассники. Для вас этот учебный год последний год обучения в начальной школе.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0F01-0C94-4102-885F-FBE424911CF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Коль указ прочитан здесь,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народ собрался весь,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Пора учебный год нам начинать,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первый звонок подавать. (а звонок прозвенит для всех учеников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линейке)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добрый путь, ребята!</a:t>
            </a:r>
            <a:b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вечный поиск</a:t>
            </a:r>
            <a:b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Истины, добра и красоты,</a:t>
            </a:r>
            <a:b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явью стали в вашей жизни,</a:t>
            </a:r>
            <a:b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Самые заветные мечты!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Шагай по ступенькам знаний смело!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Помни, ученье – это серьезное дело!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60029-13F8-4082-962F-66EEDC7D1DF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8;&#1072;&#1090;&#1100;&#1103;&#1085;&#1072;\Desktop\&#1087;&#1072;&#1087;&#1082;&#1080;%20&#1078;&#1077;&#1085;&#1099;\01.09.11%20-4%20&#1040;\&#1055;&#1077;&#1089;&#1085;&#1103;%201&#1089;&#1077;&#1085;&#1090;&#1103;&#1073;&#1088;&#1103;+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433"/>
          <a:stretch>
            <a:fillRect/>
          </a:stretch>
        </p:blipFill>
        <p:spPr>
          <a:xfrm>
            <a:off x="2555776" y="2708920"/>
            <a:ext cx="4176460" cy="36724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1916832"/>
            <a:ext cx="6480720" cy="34563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/>
                <a:latin typeface="Century Schoolbook" pitchFamily="18" charset="0"/>
              </a:rPr>
              <a:t>1 сентября –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latin typeface="Century Schoolbook" pitchFamily="18" charset="0"/>
              </a:rPr>
              <a:t>День Знаний</a:t>
            </a:r>
            <a:endParaRPr lang="ru-RU" sz="7200" b="1" cap="none" spc="0" dirty="0">
              <a:ln w="10541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/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i0E82GNG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4417508" cy="3929090"/>
          </a:xfrm>
        </p:spPr>
      </p:pic>
      <p:pic>
        <p:nvPicPr>
          <p:cNvPr id="6" name="Содержимое 5" descr="iF5FXVNQ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6492" y="1500174"/>
            <a:ext cx="4417508" cy="392909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Флаг</a:t>
            </a:r>
            <a:endParaRPr lang="ru-RU" sz="96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BRL8W3D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6155978" cy="41251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FF00"/>
                </a:solidFill>
              </a:rPr>
              <a:t>Герб </a:t>
            </a:r>
            <a:endParaRPr lang="ru-RU" sz="115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04889EA-F70A-1D43-A862-01F6103736D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500174"/>
            <a:ext cx="4786341" cy="478634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5834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Наша  малая родина – это г. Ак-Довурак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ITHK0O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357298"/>
            <a:ext cx="7893773" cy="500066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572528" cy="565469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dirty="0" smtClean="0"/>
              <a:t>Для России деревня – частица,</a:t>
            </a:r>
            <a:br>
              <a:rPr lang="ru-RU" dirty="0" smtClean="0"/>
            </a:br>
            <a:r>
              <a:rPr lang="ru-RU" dirty="0" smtClean="0"/>
              <a:t>А  для  нас родительский дом.</a:t>
            </a:r>
            <a:br>
              <a:rPr lang="ru-RU" dirty="0" smtClean="0"/>
            </a:br>
            <a:r>
              <a:rPr lang="ru-RU" dirty="0" smtClean="0"/>
              <a:t>И мы  рады что можем гордиться</a:t>
            </a:r>
            <a:br>
              <a:rPr lang="ru-RU" dirty="0" smtClean="0"/>
            </a:br>
            <a:r>
              <a:rPr lang="ru-RU" dirty="0" smtClean="0"/>
              <a:t>Малой  Родиной  где мы живём.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433"/>
          <a:stretch>
            <a:fillRect/>
          </a:stretch>
        </p:blipFill>
        <p:spPr>
          <a:xfrm>
            <a:off x="2483768" y="2780928"/>
            <a:ext cx="4176460" cy="36724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1772816"/>
            <a:ext cx="6480720" cy="34563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/>
                <a:latin typeface="Century Schoolbook" pitchFamily="18" charset="0"/>
              </a:rPr>
              <a:t>1 сентября –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latin typeface="Century Schoolbook" pitchFamily="18" charset="0"/>
              </a:rPr>
              <a:t>День Знаний</a:t>
            </a:r>
            <a:endParaRPr lang="ru-RU" sz="7200" b="1" cap="none" spc="0" dirty="0">
              <a:ln w="10541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/>
              <a:latin typeface="Century Schoolbook" pitchFamily="18" charset="0"/>
            </a:endParaRPr>
          </a:p>
        </p:txBody>
      </p:sp>
      <p:pic>
        <p:nvPicPr>
          <p:cNvPr id="4" name="Песня 1сентября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Песня 1сентября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-1524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2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552739_1sept.jpg"/>
          <p:cNvPicPr>
            <a:picLocks noChangeAspect="1"/>
          </p:cNvPicPr>
          <p:nvPr/>
        </p:nvPicPr>
        <p:blipFill>
          <a:blip r:embed="rId3" cstate="print"/>
          <a:srcRect t="9796" b="10748"/>
          <a:stretch>
            <a:fillRect/>
          </a:stretch>
        </p:blipFill>
        <p:spPr>
          <a:xfrm>
            <a:off x="899592" y="260648"/>
            <a:ext cx="7560840" cy="59348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1554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50" b="14682"/>
          <a:stretch>
            <a:fillRect/>
          </a:stretch>
        </p:blipFill>
        <p:spPr>
          <a:xfrm>
            <a:off x="2051720" y="188640"/>
            <a:ext cx="5460060" cy="6264696"/>
          </a:xfrm>
          <a:prstGeom prst="rect">
            <a:avLst/>
          </a:prstGeom>
        </p:spPr>
      </p:pic>
      <p:sp>
        <p:nvSpPr>
          <p:cNvPr id="6" name="Пятно 2 5"/>
          <p:cNvSpPr/>
          <p:nvPr/>
        </p:nvSpPr>
        <p:spPr>
          <a:xfrm>
            <a:off x="2339752" y="5373216"/>
            <a:ext cx="1728192" cy="1591032"/>
          </a:xfrm>
          <a:prstGeom prst="irregularSeal2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Пятно 2 6"/>
          <p:cNvSpPr/>
          <p:nvPr/>
        </p:nvSpPr>
        <p:spPr>
          <a:xfrm>
            <a:off x="3563888" y="4941168"/>
            <a:ext cx="1728192" cy="1591032"/>
          </a:xfrm>
          <a:prstGeom prst="irregularSeal2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Пятно 2 8"/>
          <p:cNvSpPr/>
          <p:nvPr/>
        </p:nvSpPr>
        <p:spPr>
          <a:xfrm>
            <a:off x="4716016" y="4365104"/>
            <a:ext cx="1728192" cy="1591032"/>
          </a:xfrm>
          <a:prstGeom prst="irregularSeal2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0" name="Пятно 2 9"/>
          <p:cNvSpPr/>
          <p:nvPr/>
        </p:nvSpPr>
        <p:spPr>
          <a:xfrm>
            <a:off x="5868144" y="3789040"/>
            <a:ext cx="1728192" cy="1591032"/>
          </a:xfrm>
          <a:prstGeom prst="irregularSeal2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F:\эрудит\f7604bed4ee3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148" name="Picture 4" descr="F:\эрудит\5903729e228f3c27e002fd66e7ea49d36f5431f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lum contrast="10000"/>
          </a:blip>
          <a:srcRect t="52888" r="64259"/>
          <a:stretch>
            <a:fillRect/>
          </a:stretch>
        </p:blipFill>
        <p:spPr bwMode="auto">
          <a:xfrm>
            <a:off x="3357563" y="714375"/>
            <a:ext cx="34956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31804"/>
            <a:ext cx="8229600" cy="622619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Н   </a:t>
            </a:r>
            <a:br>
              <a:rPr lang="ru-RU" sz="6600" dirty="0" smtClean="0"/>
            </a:br>
            <a:r>
              <a:rPr lang="ru-RU" sz="6600" dirty="0" smtClean="0"/>
              <a:t>Р</a:t>
            </a:r>
            <a:br>
              <a:rPr lang="ru-RU" sz="6600" dirty="0" smtClean="0"/>
            </a:br>
            <a:r>
              <a:rPr lang="ru-RU" sz="6600" dirty="0" smtClean="0"/>
              <a:t>О   </a:t>
            </a:r>
            <a:br>
              <a:rPr lang="ru-RU" sz="6600" dirty="0" smtClean="0"/>
            </a:br>
            <a:r>
              <a:rPr lang="ru-RU" sz="6600" dirty="0" smtClean="0"/>
              <a:t> Д     А    И </a:t>
            </a:r>
            <a:endParaRPr lang="ru-RU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sz="16600" dirty="0" smtClean="0">
                <a:solidFill>
                  <a:srgbClr val="FFFF00"/>
                </a:solidFill>
              </a:rPr>
              <a:t>Родина</a:t>
            </a:r>
            <a:endParaRPr lang="ru-RU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Autofit/>
          </a:bodyPr>
          <a:lstStyle/>
          <a:p>
            <a:r>
              <a:rPr lang="ru-RU" sz="8800" dirty="0" smtClean="0"/>
              <a:t>Родина</a:t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родина</a:t>
            </a:r>
            <a:endParaRPr lang="ru-RU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Родина</a:t>
            </a:r>
            <a:endParaRPr lang="ru-RU" sz="96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i09JFVPY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285992"/>
            <a:ext cx="4387722" cy="3500462"/>
          </a:xfrm>
        </p:spPr>
      </p:pic>
      <p:pic>
        <p:nvPicPr>
          <p:cNvPr id="6" name="Содержимое 5" descr="53D9A3DE1AA1-300x19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214554"/>
            <a:ext cx="4205744" cy="35719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родина</a:t>
            </a:r>
            <a:endParaRPr lang="ru-RU" sz="96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iDESH9Q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4198427" cy="3148820"/>
          </a:xfrm>
        </p:spPr>
      </p:pic>
      <p:pic>
        <p:nvPicPr>
          <p:cNvPr id="6" name="Содержимое 5" descr="iITHK0O0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2143116"/>
            <a:ext cx="4333303" cy="307183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106</Words>
  <Application>Microsoft Office PowerPoint</Application>
  <PresentationFormat>Экран (4:3)</PresentationFormat>
  <Paragraphs>26</Paragraphs>
  <Slides>15</Slides>
  <Notes>5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Н    Р О     Д     А    И </vt:lpstr>
      <vt:lpstr>Родина</vt:lpstr>
      <vt:lpstr>Родина   родина</vt:lpstr>
      <vt:lpstr>Родина</vt:lpstr>
      <vt:lpstr>родина</vt:lpstr>
      <vt:lpstr>Слайд 10</vt:lpstr>
      <vt:lpstr>Флаг</vt:lpstr>
      <vt:lpstr>Герб </vt:lpstr>
      <vt:lpstr>Наша  малая родина – это г. Ак-Довурак</vt:lpstr>
      <vt:lpstr>Для России деревня – частица, А  для  нас родительский дом. И мы  рады что можем гордиться Малой  Родиной  где мы живём.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учитель</cp:lastModifiedBy>
  <cp:revision>46</cp:revision>
  <dcterms:created xsi:type="dcterms:W3CDTF">2011-08-29T10:40:50Z</dcterms:created>
  <dcterms:modified xsi:type="dcterms:W3CDTF">2014-09-01T01:19:42Z</dcterms:modified>
</cp:coreProperties>
</file>