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user\Downloads\Kubanskij_Kazachij_Hor_-_Ty_Kuban_ty_-_nasha_Rodina_Gimn_Kubanskogo_Kazachego_Vojska_(iPlayer.fm)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lag_krasnodarskogo_kraya-600x39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27" y="0"/>
            <a:ext cx="9095747" cy="6858000"/>
          </a:xfrm>
          <a:prstGeom prst="rect">
            <a:avLst/>
          </a:prstGeom>
        </p:spPr>
      </p:pic>
      <p:pic>
        <p:nvPicPr>
          <p:cNvPr id="2" name="Kubanskij_Kazachij_Hor_-_Ty_Kuban_ty_-_nasha_Rodina_Gimn_Kubanskogo_Kazachego_Vojska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692696"/>
            <a:ext cx="8229600" cy="511256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К</a:t>
            </a:r>
            <a:r>
              <a:rPr lang="ru-RU" b="1" dirty="0" smtClean="0"/>
              <a:t>лассный </a:t>
            </a:r>
            <a:r>
              <a:rPr lang="ru-RU" b="1" dirty="0" smtClean="0"/>
              <a:t>час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/>
              <a:t>«Год культуры – история Кубани в лицах»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err="1" smtClean="0"/>
              <a:t>Биличенко</a:t>
            </a:r>
            <a:r>
              <a:rPr lang="ru-RU" sz="2200" dirty="0" smtClean="0"/>
              <a:t> Ю.Н.</a:t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БОУ СОШ №10 ст. </a:t>
            </a:r>
            <a:r>
              <a:rPr lang="ru-RU" sz="2200" dirty="0" err="1" smtClean="0"/>
              <a:t>Васюринской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Kubanskij_Kazachij_Hor_-_Ty_Kuban_ty_-_nasha_Rodina_Gimn_Kubanskogo_Kazachego_Vojska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72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337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Галина Александровна\Desktop\Год 2013-2014\Концерт для ветеранов\P11500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42420" cy="334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Галина Александровна\Desktop\Год 2013-2014\Месячник- 2014\100_FUJI\DSCF028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492896"/>
            <a:ext cx="554461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Галина Александровна\Desktop\P115013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92696"/>
            <a:ext cx="7200800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C00000"/>
                </a:solidFill>
              </a:rPr>
              <a:t>Мирошникова</a:t>
            </a:r>
            <a:r>
              <a:rPr lang="ru-RU" dirty="0" smtClean="0">
                <a:solidFill>
                  <a:srgbClr val="C00000"/>
                </a:solidFill>
              </a:rPr>
              <a:t> Л.К.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v-1858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132" y="0"/>
            <a:ext cx="9129868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58418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Каждый из вас своими поступками и трудом может прославить родную землю!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1362660233_animaciya-flag-rossii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27385"/>
            <a:ext cx="9144000" cy="6885385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ЖЕЛАЕМ УДАЧИ!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75977de12df28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0308"/>
            <a:ext cx="9144000" cy="68783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d31a21b5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2656"/>
            <a:ext cx="2931488" cy="18761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 descr="305651ee7ca607dfb1d602dfe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7152" y="146050"/>
            <a:ext cx="5063947" cy="3931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70259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4293096"/>
            <a:ext cx="2766815" cy="207511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i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2636912"/>
            <a:ext cx="2952328" cy="1933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7854_tribune_russ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080000" cy="381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 descr="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16010" y="1196752"/>
            <a:ext cx="4227990" cy="2931768"/>
          </a:xfrm>
          <a:prstGeom prst="rect">
            <a:avLst/>
          </a:prstGeom>
        </p:spPr>
      </p:pic>
      <p:pic>
        <p:nvPicPr>
          <p:cNvPr id="4" name="Рисунок 3" descr="kubanski_kazachiy_h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1720" y="3284984"/>
            <a:ext cx="4751774" cy="3312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50_hud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4071313" cy="24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4353456573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260648"/>
            <a:ext cx="3376577" cy="2534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1256916551_000346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2348880"/>
            <a:ext cx="2909001" cy="1949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2852936"/>
            <a:ext cx="3146269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reveries-belle-danseuses-perle-im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789040"/>
            <a:ext cx="3579733" cy="2681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 (3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35896" y="4653136"/>
            <a:ext cx="2808312" cy="2106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132856"/>
            <a:ext cx="8229600" cy="1143000"/>
          </a:xfrm>
          <a:noFill/>
        </p:spPr>
        <p:txBody>
          <a:bodyPr>
            <a:noAutofit/>
          </a:bodyPr>
          <a:lstStyle/>
          <a:p>
            <a:r>
              <a:rPr lang="ru-RU" sz="8800" b="1" dirty="0" smtClean="0">
                <a:solidFill>
                  <a:schemeClr val="accent4">
                    <a:lumMod val="75000"/>
                  </a:schemeClr>
                </a:solidFill>
              </a:rPr>
              <a:t>Наши гости</a:t>
            </a:r>
            <a:endParaRPr lang="ru-RU" sz="88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raevoy-khudozhestvennyy-muz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889518"/>
            <a:ext cx="6408712" cy="4913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Музей им. Ф.А. Коваленко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IMG01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3455" y="332656"/>
            <a:ext cx="7422961" cy="4914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958512"/>
            <a:ext cx="5904656" cy="4711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Братья Трояны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28</Words>
  <Application>Microsoft Office PowerPoint</Application>
  <PresentationFormat>Экран (4:3)</PresentationFormat>
  <Paragraphs>7</Paragraphs>
  <Slides>13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  Классный час  «Год культуры – история Кубани в лицах»        Биличенко Ю.Н.  БОУ СОШ №10 ст. Васюринской   </vt:lpstr>
      <vt:lpstr>Слайд 2</vt:lpstr>
      <vt:lpstr>Слайд 3</vt:lpstr>
      <vt:lpstr>Слайд 4</vt:lpstr>
      <vt:lpstr>Слайд 5</vt:lpstr>
      <vt:lpstr>Наши гости</vt:lpstr>
      <vt:lpstr>Музей им. Ф.А. Коваленко</vt:lpstr>
      <vt:lpstr>Слайд 8</vt:lpstr>
      <vt:lpstr>Братья Трояны</vt:lpstr>
      <vt:lpstr>Слайд 10</vt:lpstr>
      <vt:lpstr>Мирошникова Л.К.</vt:lpstr>
      <vt:lpstr>Каждый из вас своими поступками и трудом может прославить родную землю!</vt:lpstr>
      <vt:lpstr>ЖЕЛАЕМ УДАЧИ!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13</cp:revision>
  <dcterms:created xsi:type="dcterms:W3CDTF">2014-08-26T08:51:17Z</dcterms:created>
  <dcterms:modified xsi:type="dcterms:W3CDTF">2015-04-09T19:02:12Z</dcterms:modified>
</cp:coreProperties>
</file>