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1053C-30E0-4B8E-8262-BFB6533A3D27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38FA6-5BFB-4057-A317-18EEB555B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71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38FA6-5BFB-4057-A317-18EEB555BA0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5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математики</a:t>
            </a:r>
            <a:br>
              <a:rPr lang="ru-RU" dirty="0" smtClean="0"/>
            </a:br>
            <a:r>
              <a:rPr lang="ru-RU" dirty="0" smtClean="0"/>
              <a:t>Тема: «Понятие о сложении».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Выполнила: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</a:rPr>
              <a:t>у</a:t>
            </a:r>
            <a:r>
              <a:rPr lang="ru-RU" sz="2400" dirty="0" smtClean="0">
                <a:solidFill>
                  <a:schemeClr val="tx1"/>
                </a:solidFill>
              </a:rPr>
              <a:t>читель начальных классов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Выдрина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Виктория Васильевна</a:t>
            </a:r>
          </a:p>
        </p:txBody>
      </p:sp>
    </p:spTree>
    <p:extLst>
      <p:ext uri="{BB962C8B-B14F-4D97-AF65-F5344CB8AC3E}">
        <p14:creationId xmlns:p14="http://schemas.microsoft.com/office/powerpoint/2010/main" val="19289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251342"/>
            <a:ext cx="9919907" cy="660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user\Desktop\52448012_417 —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4434091"/>
            <a:ext cx="1274859" cy="242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52448012_4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255" y="4335333"/>
            <a:ext cx="1398092" cy="262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user\Desktop\52448012_417 —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23" y="-350162"/>
            <a:ext cx="2151421" cy="409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972" y="980728"/>
            <a:ext cx="23241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820" y="980728"/>
            <a:ext cx="23241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063" y="980728"/>
            <a:ext cx="23241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00036"/>
            <a:ext cx="2449071" cy="195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101" y="4391230"/>
            <a:ext cx="2471131" cy="197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user\Desktop\52448012_41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993" y="2648807"/>
            <a:ext cx="2236642" cy="41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4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5796244" cy="536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136"/>
            <a:ext cx="23241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6284"/>
            <a:ext cx="23241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" y="246284"/>
            <a:ext cx="23241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449071" cy="195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88840"/>
            <a:ext cx="2449071" cy="195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8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01493 0.548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274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01476 0.5488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274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00121 0.564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15764 0.466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2331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17327 0.4666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2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4005064"/>
            <a:ext cx="20162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832" y="3987285"/>
            <a:ext cx="2016224" cy="1529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3987284"/>
            <a:ext cx="3168352" cy="1529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2420888"/>
            <a:ext cx="648072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670618" cy="243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84525"/>
            <a:ext cx="669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вал 10"/>
          <p:cNvSpPr/>
          <p:nvPr/>
        </p:nvSpPr>
        <p:spPr>
          <a:xfrm>
            <a:off x="3409287" y="2541730"/>
            <a:ext cx="504056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516069"/>
            <a:ext cx="5238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9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3548" y="4059655"/>
            <a:ext cx="20162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832" y="4059655"/>
            <a:ext cx="2016224" cy="1529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03556" y="4050765"/>
            <a:ext cx="3168352" cy="1529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4221088"/>
            <a:ext cx="648072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13176"/>
            <a:ext cx="670618" cy="243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30019"/>
            <a:ext cx="669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вал 10"/>
          <p:cNvSpPr/>
          <p:nvPr/>
        </p:nvSpPr>
        <p:spPr>
          <a:xfrm>
            <a:off x="3409287" y="4334856"/>
            <a:ext cx="504056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22026"/>
            <a:ext cx="5238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06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022E-16 L 0.54739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61" y="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022E-16 L 0.54739 0.0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61" y="2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554 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91" y="1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022E-16 L 0.46979 0.075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90" y="375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3967 -0.029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26" y="-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3548" y="4059655"/>
            <a:ext cx="20162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832" y="4059655"/>
            <a:ext cx="2016224" cy="1529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03556" y="4050765"/>
            <a:ext cx="3168352" cy="1529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4221088"/>
            <a:ext cx="648072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13176"/>
            <a:ext cx="670618" cy="243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30019"/>
            <a:ext cx="669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вал 10"/>
          <p:cNvSpPr/>
          <p:nvPr/>
        </p:nvSpPr>
        <p:spPr>
          <a:xfrm>
            <a:off x="3426857" y="4356576"/>
            <a:ext cx="504056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22026"/>
            <a:ext cx="5238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9772" y="4350955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+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81170" y="4354073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=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5061379"/>
            <a:ext cx="648072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4694896"/>
            <a:ext cx="648072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4329100"/>
            <a:ext cx="648072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452320" y="4935365"/>
            <a:ext cx="504056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14582"/>
            <a:ext cx="504056" cy="4680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круглая скобка 11"/>
          <p:cNvSpPr/>
          <p:nvPr/>
        </p:nvSpPr>
        <p:spPr>
          <a:xfrm rot="16200000">
            <a:off x="2440095" y="3734609"/>
            <a:ext cx="642429" cy="463972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Левая круглая скобка 17"/>
          <p:cNvSpPr/>
          <p:nvPr/>
        </p:nvSpPr>
        <p:spPr>
          <a:xfrm rot="16200000">
            <a:off x="6966518" y="4470293"/>
            <a:ext cx="642429" cy="316835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7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</Words>
  <Application>Microsoft Office PowerPoint</Application>
  <PresentationFormat>Экран (4:3)</PresentationFormat>
  <Paragraphs>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Урок математики Тема: «Понятие о сложении».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2014-01-17T15:58:37Z</dcterms:created>
  <dcterms:modified xsi:type="dcterms:W3CDTF">2015-04-10T17:15:19Z</dcterms:modified>
</cp:coreProperties>
</file>