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D392-E5B5-4EC2-8329-9C2602880C54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5599E-6F1A-4018-8828-2CEC3A47D3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5;&#1085;&#1072;\Documents\&#1055;&#1088;&#1077;&#1079;&#1077;&#1085;&#1090;&#1072;&#1094;&#1080;&#1080;%20&#1087;&#1086;%20&#1088;&#1072;&#1073;&#1086;&#1090;&#1077;\&#1085;&#1077;&#1088;&#1077;&#1095;&#1077;&#1074;&#1099;&#1077;%20&#1079;&#1074;&#1091;&#1095;&#1072;&#1085;&#1080;&#1103;\&#1079;&#1074;&#1091;&#1082;&#1080;%20&#1076;&#1086;&#1084;&#1072;&#1096;&#1085;.&#1087;&#1090;&#1080;&#1094;\&#1087;&#1077;&#1090;&#1091;&#1093;.au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5;&#1085;&#1072;\Documents\&#1055;&#1088;&#1077;&#1079;&#1077;&#1085;&#1090;&#1072;&#1094;&#1080;&#1080;%20&#1087;&#1086;%20&#1088;&#1072;&#1073;&#1086;&#1090;&#1077;\&#1085;&#1077;&#1088;&#1077;&#1095;&#1077;&#1074;&#1099;&#1077;%20&#1079;&#1074;&#1091;&#1095;&#1072;&#1085;&#1080;&#1103;\&#1079;&#1074;&#1091;&#1082;&#1080;%20&#1076;&#1086;&#1084;&#1072;&#1096;&#1085;.&#1087;&#1090;&#1080;&#1094;\&#1091;&#1090;&#1082;&#1072;.au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004.radikal.ru/i207/1003/0f/c536e6452e64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30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ru-RU" dirty="0" smtClean="0"/>
              <a:t>ДОМАШНИЕ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Цель: закрепление глаголов: клюёт, стоит, идет, поёт, летит, крякает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http://i021.radikal.ru/1003/d0/59e5f7f08f37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8860" cy="6836005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362575"/>
            <a:ext cx="4448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ttp://www.nivagold.ru/raznoe/ptysy/1/Photo%2008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554458"/>
            <a:ext cx="2088232" cy="19335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260648"/>
            <a:ext cx="648072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КУРИЦА КЛЮЁТ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s50.radikal.ru/i129/1003/10/7519bcd8c322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56664"/>
            <a:ext cx="9324528" cy="7000570"/>
          </a:xfrm>
          <a:prstGeom prst="rect">
            <a:avLst/>
          </a:prstGeom>
          <a:noFill/>
        </p:spPr>
      </p:pic>
      <p:pic>
        <p:nvPicPr>
          <p:cNvPr id="15362" name="Picture 2" descr="http://www.nivagold.ru/raznoe/ptysy/2/Photo%2019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996952"/>
            <a:ext cx="2520280" cy="193867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54868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УТКА ЛЕТИТ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1 0.00278 C 0.05555 -0.01065 0.05434 -0.01921 0.04843 -0.02963 C 0.046 -0.03912 0.04201 -0.0456 0.03698 -0.05231 C 0.03455 -0.05555 0.03316 -0.06111 0.02986 -0.06204 C 0.02743 -0.06273 0.02517 -0.06319 0.02274 -0.06389 C 0.02083 -0.06505 0.01875 -0.06597 0.01701 -0.06759 C 0.01649 -0.06805 0.01215 -0.075 0.01128 -0.07523 C 0.0052 -0.07685 -0.00105 -0.07639 -0.0073 -0.07708 C -0.03282 -0.08449 -0.04028 -0.07222 -0.06007 -0.06389 C -0.06407 -0.05856 -0.06945 -0.05741 -0.07292 -0.05046 C -0.07813 -0.04005 -0.08247 -0.0243 -0.0915 -0.01991 C -0.09341 -0.0125 -0.09532 -0.01088 -0.10018 -0.00671 C -0.10261 0.00347 -0.10955 0.01273 -0.11719 0.0162 C -0.12223 0.02245 -0.12917 0.02546 -0.13577 0.02755 C -0.1599 0.02662 -0.1783 0.03634 -0.19445 0.0162 C -0.19723 0.0044 -0.20573 -0.00301 -0.21146 -0.0125 C -0.21719 -0.02199 -0.22101 -0.03264 -0.23004 -0.03727 C -0.23212 -0.04491 -0.23716 -0.04977 -0.24289 -0.05231 C -0.24775 -0.0588 -0.25261 -0.06134 -0.25868 -0.06574 C -0.26337 -0.06921 -0.26511 -0.07315 -0.27014 -0.07523 C -0.27761 -0.08218 -0.28542 -0.08495 -0.29445 -0.08657 C -0.29584 -0.08727 -0.29705 -0.08866 -0.29861 -0.08866 C -0.31441 -0.08866 -0.33021 -0.08819 -0.34584 -0.08657 C -0.35486 -0.08565 -0.36216 -0.07338 -0.37014 -0.06944 C -0.37309 -0.06366 -0.37361 -0.05833 -0.37587 -0.05231 C -0.37795 -0.04699 -0.38681 -0.03194 -0.39011 -0.02755 C -0.39445 -0.02176 -0.40139 -0.01829 -0.40573 -0.0125 C -0.4099 -0.00694 -0.41459 -0.00139 -0.42014 0.00093 C -0.42431 0.00671 -0.42726 0.00972 -0.43299 0.01227 C -0.43768 0.01898 -0.43403 0.01528 -0.44289 0.01806 C -0.454 0.02153 -0.46094 0.025 -0.47292 0.02755 C -0.49063 0.02662 -0.50434 0.0287 -0.52014 0.02199 C -0.52431 0.01782 -0.52917 0.0132 -0.53299 0.00857 C -0.53768 0.00278 -0.54098 -0.00486 -0.54584 -0.01042 C -0.54844 -0.01343 -0.55191 -0.01481 -0.55434 -0.01805 C -0.55677 -0.0213 -0.55955 -0.02384 -0.56146 -0.02755 C -0.5625 -0.0294 -0.56302 -0.03194 -0.56441 -0.03333 C -0.56997 -0.03866 -0.58143 -0.04375 -0.58733 -0.04676 C -0.58889 -0.04745 -0.58993 -0.04954 -0.5915 -0.05046 C -0.60209 -0.05741 -0.61424 -0.05995 -0.62587 -0.05995 " pathEditMode="relative" rAng="0" ptsTypes="fffffffffffffffffffffffffffffffffffffffA">
                                      <p:cBhvr>
                                        <p:cTn id="6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s15.radikal.ru/i188/1003/c5/0e8269f2d3c4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2645"/>
            <a:ext cx="9144000" cy="7200611"/>
          </a:xfrm>
          <a:prstGeom prst="rect">
            <a:avLst/>
          </a:prstGeom>
          <a:noFill/>
        </p:spPr>
      </p:pic>
      <p:pic>
        <p:nvPicPr>
          <p:cNvPr id="28674" name="Picture 2" descr="http://www.nivagold.ru/raznoe/ptysy/2/Photo%201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7487" y="3812364"/>
            <a:ext cx="1777001" cy="23693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7704" y="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ГУСЬ ИДЁТ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2963E-6 C -0.01649 0.00139 -0.02882 0.0044 -0.04427 0.0095 C -0.04983 0.01667 -0.0559 0.01829 -0.06285 0.02269 C -0.0783 0.02177 -0.09844 0.01667 -0.11424 0.01899 C -0.12292 0.02177 -0.12014 0.02454 -0.12708 0.02848 C -0.12986 0.0301 -0.13576 0.03218 -0.13576 0.03218 C -0.14427 0.03149 -0.15295 0.03195 -0.16146 0.03033 C -0.16927 0.02894 -0.1625 0.02547 -0.16858 0.02269 C -0.1717 0.0213 -0.17517 0.02153 -0.17847 0.02084 C -0.19861 0.022 -0.21788 0.02223 -0.23715 0.03033 C -0.24184 0.03704 -0.24809 0.03727 -0.25434 0.03982 C -0.26198 0.04283 -0.2691 0.04584 -0.27708 0.04746 C -0.29236 0.04677 -0.3092 0.05278 -0.32292 0.04376 C -0.32604 0.04167 -0.32917 0.03936 -0.33142 0.03612 C -0.33229 0.03473 -0.33299 0.03311 -0.3342 0.03218 C -0.33906 0.02825 -0.34618 0.02524 -0.35139 0.02269 C -0.35434 0.0213 -0.35712 0.02014 -0.36007 0.01899 C -0.36146 0.01829 -0.36424 0.01714 -0.36424 0.01714 C -0.42917 0.01968 -0.39635 0.01227 -0.42135 0.02477 C -0.42517 0.02964 -0.43125 0.03473 -0.43576 0.03797 C -0.43837 0.03982 -0.44427 0.0419 -0.44427 0.0419 C -0.49253 0.03889 -0.46389 0.04167 -0.48715 0.03427 C -0.49583 0.02639 -0.50503 0.02084 -0.51562 0.01899 C -0.52378 0.01968 -0.53177 0.01968 -0.53993 0.02084 C -0.54635 0.02177 -0.55104 0.02987 -0.55712 0.03033 C -0.56562 0.03079 -0.5743 0.03033 -0.58281 0.03033 " pathEditMode="relative" ptsTypes="fffffffffffffffffffffffffA">
                                      <p:cBhvr>
                                        <p:cTn id="6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0" name="Picture 6" descr="http://s48.radikal.ru/i120/1003/19/60685f7aee98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986" name="Picture 2" descr="http://www.nivagold.ru/raznoe/ptysy/5/Photo%2088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933056"/>
            <a:ext cx="4001810" cy="1889746"/>
          </a:xfrm>
          <a:prstGeom prst="rect">
            <a:avLst/>
          </a:prstGeom>
          <a:noFill/>
        </p:spPr>
      </p:pic>
      <p:sp>
        <p:nvSpPr>
          <p:cNvPr id="41988" name="AutoShape 4" descr="http://s48.radikal.ru/i120/1003/19/60685f7aee98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75656" y="260648"/>
            <a:ext cx="590465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ИНДЮК БЕЖИТ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6" name="Picture 8" descr="http://s15.radikal.ru/i188/1003/c5/0e8269f2d3c4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01354" y="-660140"/>
            <a:ext cx="10013914" cy="7518140"/>
          </a:xfrm>
          <a:prstGeom prst="rect">
            <a:avLst/>
          </a:prstGeom>
          <a:noFill/>
        </p:spPr>
      </p:pic>
      <p:pic>
        <p:nvPicPr>
          <p:cNvPr id="43014" name="Picture 6" descr="http://www.nivagold.ru/raznoe/ptysy/12/Photo%200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484784"/>
            <a:ext cx="2200275" cy="2076450"/>
          </a:xfrm>
          <a:prstGeom prst="rect">
            <a:avLst/>
          </a:prstGeom>
          <a:noFill/>
        </p:spPr>
      </p:pic>
      <p:pic>
        <p:nvPicPr>
          <p:cNvPr id="6" name="петух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56376" y="655320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5776" y="0"/>
            <a:ext cx="388843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ПЕТУХ ПОЁТ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s15.radikal.ru/i188/1003/c5/0e8269f2d3c4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01354" y="-660140"/>
            <a:ext cx="10013914" cy="7518140"/>
          </a:xfrm>
          <a:prstGeom prst="rect">
            <a:avLst/>
          </a:prstGeom>
          <a:noFill/>
        </p:spPr>
      </p:pic>
      <p:pic>
        <p:nvPicPr>
          <p:cNvPr id="44034" name="Picture 2" descr="http://www.nivagold.ru/raznoe/ptysy/7/Photo%2019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861048"/>
            <a:ext cx="1584176" cy="1816524"/>
          </a:xfrm>
          <a:prstGeom prst="rect">
            <a:avLst/>
          </a:prstGeom>
          <a:noFill/>
        </p:spPr>
      </p:pic>
      <p:pic>
        <p:nvPicPr>
          <p:cNvPr id="4" name="утка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12360" y="6381328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9752" y="0"/>
            <a:ext cx="504056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УТКА КРЯКАЕТ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i021.radikal.ru/1003/d0/59e5f7f08f37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035"/>
          </a:xfrm>
          <a:prstGeom prst="rect">
            <a:avLst/>
          </a:prstGeom>
          <a:noFill/>
        </p:spPr>
      </p:pic>
      <p:pic>
        <p:nvPicPr>
          <p:cNvPr id="45058" name="Picture 2" descr="http://www.nivagold.ru/raznoe/ptysy/9/Photo%203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365104"/>
            <a:ext cx="2437682" cy="1952998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6059127"/>
            <a:ext cx="2376264" cy="79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332656"/>
            <a:ext cx="446449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ПЕТУХ КЛЮЁТ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s15.radikal.ru/i188/1003/c5/0e8269f2d3c4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1354" y="-660140"/>
            <a:ext cx="10013914" cy="7518140"/>
          </a:xfrm>
          <a:prstGeom prst="rect">
            <a:avLst/>
          </a:prstGeom>
          <a:noFill/>
        </p:spPr>
      </p:pic>
      <p:pic>
        <p:nvPicPr>
          <p:cNvPr id="47106" name="Picture 2" descr="http://www.nivagold.ru/raznoe/ptysy/11/Photo%2005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645024"/>
            <a:ext cx="2088232" cy="22807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63688" y="0"/>
            <a:ext cx="619268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ИНДЮК СТОИТ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34</Words>
  <Application>Microsoft Office PowerPoint</Application>
  <PresentationFormat>Экран (4:3)</PresentationFormat>
  <Paragraphs>10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ДОМАШНИЕ ПТИЦЫ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</cp:revision>
  <dcterms:created xsi:type="dcterms:W3CDTF">2011-05-17T18:22:39Z</dcterms:created>
  <dcterms:modified xsi:type="dcterms:W3CDTF">2011-05-17T19:37:01Z</dcterms:modified>
</cp:coreProperties>
</file>