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5805264"/>
            <a:ext cx="8280920" cy="522288"/>
          </a:xfrm>
        </p:spPr>
        <p:txBody>
          <a:bodyPr>
            <a:normAutofit/>
          </a:bodyPr>
          <a:lstStyle/>
          <a:p>
            <a:r>
              <a:rPr lang="ru-RU" dirty="0" smtClean="0"/>
              <a:t>Воспитатель</a:t>
            </a:r>
            <a:r>
              <a:rPr lang="en-US" dirty="0" smtClean="0"/>
              <a:t>: </a:t>
            </a:r>
            <a:r>
              <a:rPr lang="ru-RU" dirty="0" smtClean="0"/>
              <a:t>Юринова Надежда Александровна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body" sz="half" idx="2"/>
          </p:nvPr>
        </p:nvSpPr>
        <p:spPr>
          <a:xfrm>
            <a:off x="539552" y="404664"/>
            <a:ext cx="8208912" cy="2478237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Физкультминутки </a:t>
            </a:r>
          </a:p>
          <a:p>
            <a:r>
              <a:rPr lang="ru-RU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для детей дошкольного возраста.</a:t>
            </a:r>
          </a:p>
          <a:p>
            <a:r>
              <a:rPr lang="ru-RU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(движения подбираются в соответствии со стихами)</a:t>
            </a:r>
            <a:endParaRPr lang="ru-RU" sz="2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3314" name="Picture 2" descr="http://chudo-detochki.ru/wp-content/uploads/2013/12/1359110520_fizkultminutka-dlya-detskogo-sada-624x383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7507" r="7507"/>
          <a:stretch>
            <a:fillRect/>
          </a:stretch>
        </p:blipFill>
        <p:spPr bwMode="auto">
          <a:xfrm>
            <a:off x="2483768" y="2960948"/>
            <a:ext cx="3960440" cy="27092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80920" cy="547260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 </a:t>
            </a:r>
            <a:r>
              <a:rPr lang="ru-RU" sz="2400" dirty="0" smtClean="0">
                <a:ln w="6350">
                  <a:solidFill>
                    <a:srgbClr val="FFC000"/>
                  </a:solidFill>
                </a:ln>
              </a:rPr>
              <a:t>Цель </a:t>
            </a:r>
            <a:r>
              <a:rPr lang="ru-RU" sz="2400" dirty="0" smtClean="0">
                <a:ln w="6350">
                  <a:solidFill>
                    <a:srgbClr val="FFC000"/>
                  </a:solidFill>
                </a:ln>
              </a:rPr>
              <a:t>физкультминутки в детском </a:t>
            </a:r>
            <a:r>
              <a:rPr lang="ru-RU" sz="2400" dirty="0" smtClean="0">
                <a:ln w="6350">
                  <a:solidFill>
                    <a:srgbClr val="FFC000"/>
                  </a:solidFill>
                </a:ln>
              </a:rPr>
              <a:t>саду.</a:t>
            </a:r>
            <a:r>
              <a:rPr lang="ru-RU" dirty="0" smtClean="0">
                <a:ln w="6350">
                  <a:solidFill>
                    <a:srgbClr val="FFC000"/>
                  </a:solidFill>
                </a:ln>
              </a:rPr>
              <a:t/>
            </a:r>
            <a:br>
              <a:rPr lang="ru-RU" dirty="0" smtClean="0">
                <a:ln w="6350">
                  <a:solidFill>
                    <a:srgbClr val="FFC000"/>
                  </a:solidFill>
                </a:ln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2400" dirty="0" smtClean="0"/>
              <a:t>Целью проведения физкультминутки, в первую очередь, является желание повысить и сохранить умственную активность и работоспособность детей во время занятий. А также обеспечение непродолжительного динамичного отдыха в то время, когда организм ребенка испытывает значительную нагрузку. Органы слуха и зрения, мышцы туловища и особенно спины, кисть работающей руки - все находится в статическом состоянии и нуждается в периодическом непродолжительном отдыхе 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7092280" y="5949280"/>
            <a:ext cx="1447056" cy="637183"/>
          </a:xfrm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204864"/>
            <a:ext cx="3384376" cy="24593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Аист, аист, длинноногий,</a:t>
            </a:r>
            <a:br>
              <a:rPr lang="ru-RU" dirty="0" smtClean="0"/>
            </a:br>
            <a:r>
              <a:rPr lang="ru-RU" dirty="0" smtClean="0"/>
              <a:t>Покажи домой дорогу.</a:t>
            </a:r>
            <a:br>
              <a:rPr lang="ru-RU" dirty="0" smtClean="0"/>
            </a:br>
            <a:r>
              <a:rPr lang="ru-RU" dirty="0" smtClean="0"/>
              <a:t>Топай правою ногой,</a:t>
            </a:r>
            <a:br>
              <a:rPr lang="ru-RU" dirty="0" smtClean="0"/>
            </a:br>
            <a:r>
              <a:rPr lang="ru-RU" dirty="0" smtClean="0"/>
              <a:t>Топай левою ногой.</a:t>
            </a:r>
            <a:br>
              <a:rPr lang="ru-RU" dirty="0" smtClean="0"/>
            </a:br>
            <a:r>
              <a:rPr lang="ru-RU" dirty="0" smtClean="0"/>
              <a:t>Снова — правою ногой,</a:t>
            </a:r>
            <a:br>
              <a:rPr lang="ru-RU" dirty="0" smtClean="0"/>
            </a:br>
            <a:r>
              <a:rPr lang="ru-RU" dirty="0" smtClean="0"/>
              <a:t>Снова — левою ногой,</a:t>
            </a:r>
            <a:br>
              <a:rPr lang="ru-RU" dirty="0" smtClean="0"/>
            </a:br>
            <a:r>
              <a:rPr lang="ru-RU" dirty="0" smtClean="0"/>
              <a:t> После — правою ногой,</a:t>
            </a:r>
            <a:br>
              <a:rPr lang="ru-RU" dirty="0" smtClean="0"/>
            </a:br>
            <a:r>
              <a:rPr lang="ru-RU" dirty="0" smtClean="0"/>
              <a:t> После — левою ногой.</a:t>
            </a:r>
            <a:br>
              <a:rPr lang="ru-RU" dirty="0" smtClean="0"/>
            </a:br>
            <a:r>
              <a:rPr lang="ru-RU" dirty="0" smtClean="0"/>
              <a:t> Вот тогда придешь домой.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75856" y="764704"/>
            <a:ext cx="3456384" cy="2736304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Буратино потянулся,</a:t>
            </a:r>
            <a:endParaRPr lang="ru-RU" sz="1800" dirty="0" smtClean="0"/>
          </a:p>
          <a:p>
            <a:r>
              <a:rPr lang="ru-RU" sz="1800" b="1" dirty="0" smtClean="0"/>
              <a:t>Раз — нагнулся,</a:t>
            </a:r>
            <a:endParaRPr lang="ru-RU" sz="1800" dirty="0" smtClean="0"/>
          </a:p>
          <a:p>
            <a:r>
              <a:rPr lang="ru-RU" sz="1800" b="1" dirty="0" smtClean="0"/>
              <a:t>Два — нагнулся,</a:t>
            </a:r>
            <a:endParaRPr lang="ru-RU" sz="1800" dirty="0" smtClean="0"/>
          </a:p>
          <a:p>
            <a:r>
              <a:rPr lang="ru-RU" sz="1800" b="1" dirty="0" smtClean="0"/>
              <a:t>Три — нагнулся.</a:t>
            </a:r>
            <a:endParaRPr lang="ru-RU" sz="1800" dirty="0" smtClean="0"/>
          </a:p>
          <a:p>
            <a:r>
              <a:rPr lang="ru-RU" sz="1800" b="1" dirty="0" smtClean="0"/>
              <a:t>Руки в стороны развел,</a:t>
            </a:r>
            <a:endParaRPr lang="ru-RU" sz="1800" dirty="0" smtClean="0"/>
          </a:p>
          <a:p>
            <a:r>
              <a:rPr lang="ru-RU" sz="1800" b="1" dirty="0" smtClean="0"/>
              <a:t>Ключик, видно, не нашел.</a:t>
            </a:r>
            <a:endParaRPr lang="ru-RU" sz="1800" dirty="0" smtClean="0"/>
          </a:p>
          <a:p>
            <a:r>
              <a:rPr lang="ru-RU" sz="1800" b="1" dirty="0" smtClean="0"/>
              <a:t>Чтобы ключик нам достать,</a:t>
            </a:r>
            <a:endParaRPr lang="ru-RU" sz="1800" dirty="0" smtClean="0"/>
          </a:p>
          <a:p>
            <a:r>
              <a:rPr lang="ru-RU" sz="1800" b="1" dirty="0" smtClean="0"/>
              <a:t>Нужно на носочки встать.</a:t>
            </a:r>
            <a:endParaRPr lang="ru-RU" sz="1800" dirty="0" smtClean="0"/>
          </a:p>
          <a:p>
            <a:endParaRPr lang="ru-RU" dirty="0"/>
          </a:p>
        </p:txBody>
      </p:sp>
      <p:pic>
        <p:nvPicPr>
          <p:cNvPr id="14338" name="Picture 2" descr="2391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852" r="3311" b="1852"/>
          <a:stretch>
            <a:fillRect/>
          </a:stretch>
        </p:blipFill>
        <p:spPr bwMode="auto">
          <a:xfrm>
            <a:off x="539552" y="260648"/>
            <a:ext cx="2304256" cy="1721171"/>
          </a:xfrm>
          <a:prstGeom prst="rect">
            <a:avLst/>
          </a:prstGeom>
          <a:noFill/>
        </p:spPr>
      </p:pic>
      <p:pic>
        <p:nvPicPr>
          <p:cNvPr id="14342" name="Picture 6" descr="http://stat18.privet.ru/lr/0a22096e9871460084a61bb9526e2bc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7616" y="0"/>
            <a:ext cx="3456384" cy="4005064"/>
          </a:xfrm>
          <a:prstGeom prst="rect">
            <a:avLst/>
          </a:prstGeom>
          <a:noFill/>
        </p:spPr>
      </p:pic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139952" y="3911202"/>
            <a:ext cx="460749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Отдых наш – физкультминутка,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 Занимай свои места.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 Раз – присели, два – привстали,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 Руки кверху все подняли.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Сели, встали, сели, встали,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 Ванькой –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Встанькой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 словно стали,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А потом пустились вскачь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 Будто мой упругий мяч.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4005064"/>
            <a:ext cx="3615208" cy="2520280"/>
          </a:xfrm>
        </p:spPr>
        <p:txBody>
          <a:bodyPr>
            <a:normAutofit/>
          </a:bodyPr>
          <a:lstStyle/>
          <a:p>
            <a:r>
              <a:rPr lang="ru-RU" dirty="0" smtClean="0"/>
              <a:t>Поднимите плечики.</a:t>
            </a:r>
            <a:br>
              <a:rPr lang="ru-RU" dirty="0" smtClean="0"/>
            </a:br>
            <a:r>
              <a:rPr lang="ru-RU" dirty="0" smtClean="0"/>
              <a:t>Прыгайте, кузнечики!</a:t>
            </a:r>
            <a:br>
              <a:rPr lang="ru-RU" dirty="0" smtClean="0"/>
            </a:br>
            <a:r>
              <a:rPr lang="ru-RU" dirty="0" smtClean="0"/>
              <a:t>Прыг-скок, прыг-скок.</a:t>
            </a:r>
            <a:br>
              <a:rPr lang="ru-RU" dirty="0" smtClean="0"/>
            </a:br>
            <a:r>
              <a:rPr lang="ru-RU" dirty="0" smtClean="0"/>
              <a:t>Сели, травушку покушаем,</a:t>
            </a:r>
            <a:br>
              <a:rPr lang="ru-RU" dirty="0" smtClean="0"/>
            </a:br>
            <a:r>
              <a:rPr lang="ru-RU" dirty="0" smtClean="0"/>
              <a:t>Тишину послушаем.</a:t>
            </a:r>
            <a:br>
              <a:rPr lang="ru-RU" dirty="0" smtClean="0"/>
            </a:br>
            <a:r>
              <a:rPr lang="ru-RU" dirty="0" smtClean="0"/>
              <a:t>Тише, тише, высоко,</a:t>
            </a:r>
            <a:br>
              <a:rPr lang="ru-RU" dirty="0" smtClean="0"/>
            </a:br>
            <a:r>
              <a:rPr lang="ru-RU" dirty="0" smtClean="0"/>
              <a:t> Прыгай на носках легко.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64088" y="332656"/>
            <a:ext cx="3456384" cy="2046189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FFFF00"/>
                </a:solidFill>
              </a:rPr>
              <a:t>Мы к лесной лужайке вышли,</a:t>
            </a:r>
            <a:endParaRPr lang="ru-RU" sz="1800" dirty="0" smtClean="0">
              <a:solidFill>
                <a:srgbClr val="FFFF00"/>
              </a:solidFill>
            </a:endParaRPr>
          </a:p>
          <a:p>
            <a:r>
              <a:rPr lang="ru-RU" sz="1800" b="1" dirty="0" smtClean="0">
                <a:solidFill>
                  <a:srgbClr val="FFFF00"/>
                </a:solidFill>
              </a:rPr>
              <a:t>Поднимая ноги выше,</a:t>
            </a:r>
            <a:endParaRPr lang="ru-RU" sz="1800" dirty="0" smtClean="0">
              <a:solidFill>
                <a:srgbClr val="FFFF00"/>
              </a:solidFill>
            </a:endParaRPr>
          </a:p>
          <a:p>
            <a:r>
              <a:rPr lang="ru-RU" sz="1800" b="1" dirty="0" smtClean="0">
                <a:solidFill>
                  <a:srgbClr val="FFFF00"/>
                </a:solidFill>
              </a:rPr>
              <a:t>Через кустики и кочки,</a:t>
            </a:r>
            <a:endParaRPr lang="ru-RU" sz="1800" dirty="0" smtClean="0">
              <a:solidFill>
                <a:srgbClr val="FFFF00"/>
              </a:solidFill>
            </a:endParaRPr>
          </a:p>
          <a:p>
            <a:r>
              <a:rPr lang="ru-RU" sz="1800" b="1" dirty="0" smtClean="0">
                <a:solidFill>
                  <a:srgbClr val="FFFF00"/>
                </a:solidFill>
              </a:rPr>
              <a:t>Через ветви и пенечки.</a:t>
            </a:r>
            <a:endParaRPr lang="ru-RU" sz="1800" dirty="0" smtClean="0">
              <a:solidFill>
                <a:srgbClr val="FFFF00"/>
              </a:solidFill>
            </a:endParaRPr>
          </a:p>
          <a:p>
            <a:r>
              <a:rPr lang="ru-RU" sz="1800" b="1" dirty="0" smtClean="0">
                <a:solidFill>
                  <a:srgbClr val="FFFF00"/>
                </a:solidFill>
              </a:rPr>
              <a:t> Кто высоко так шагал,</a:t>
            </a:r>
            <a:endParaRPr lang="ru-RU" sz="1800" dirty="0" smtClean="0">
              <a:solidFill>
                <a:srgbClr val="FFFF00"/>
              </a:solidFill>
            </a:endParaRPr>
          </a:p>
          <a:p>
            <a:r>
              <a:rPr lang="ru-RU" sz="1800" b="1" dirty="0" smtClean="0">
                <a:solidFill>
                  <a:srgbClr val="FFFF00"/>
                </a:solidFill>
              </a:rPr>
              <a:t>Не споткнулся, не упал.</a:t>
            </a:r>
            <a:endParaRPr lang="ru-RU" sz="1800" dirty="0">
              <a:solidFill>
                <a:srgbClr val="FFFF00"/>
              </a:solidFill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79512" y="2348880"/>
            <a:ext cx="4139952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Раз, два, три четыре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топаем ногами.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Раз, два, три, четыре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хлопаем руками.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Руки вытянуть пошире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Раз, два, три четыре!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Наклониться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три, четыре,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на месте поскакать.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носёок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потом на пятку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 мы делаем зарядку.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15367" name="Picture 7" descr="http://mirgif.com/multki/pinokio_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62725" y="3501008"/>
            <a:ext cx="2581275" cy="3086101"/>
          </a:xfrm>
          <a:prstGeom prst="rect">
            <a:avLst/>
          </a:prstGeom>
          <a:noFill/>
        </p:spPr>
      </p:pic>
      <p:pic>
        <p:nvPicPr>
          <p:cNvPr id="15369" name="Picture 9" descr="http://img-fotki.yandex.ru/get/3202/olga-sytina.12/0_233be_bed9d0ab_X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32656"/>
            <a:ext cx="4680520" cy="18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36504" y="620688"/>
            <a:ext cx="5407496" cy="2808312"/>
          </a:xfrm>
        </p:spPr>
        <p:txBody>
          <a:bodyPr>
            <a:normAutofit/>
          </a:bodyPr>
          <a:lstStyle/>
          <a:p>
            <a:r>
              <a:rPr lang="ru-RU" dirty="0" smtClean="0"/>
              <a:t>Зайцы скачут скок-скок-скок,</a:t>
            </a:r>
            <a:br>
              <a:rPr lang="ru-RU" dirty="0" smtClean="0"/>
            </a:br>
            <a:r>
              <a:rPr lang="ru-RU" dirty="0" smtClean="0"/>
              <a:t>Да на беленький снежок</a:t>
            </a:r>
            <a:br>
              <a:rPr lang="ru-RU" dirty="0" smtClean="0"/>
            </a:br>
            <a:r>
              <a:rPr lang="ru-RU" dirty="0" smtClean="0"/>
              <a:t>Приседают, слушают – не идет ли волк!</a:t>
            </a:r>
            <a:br>
              <a:rPr lang="ru-RU" dirty="0" smtClean="0"/>
            </a:br>
            <a:r>
              <a:rPr lang="ru-RU" dirty="0" smtClean="0"/>
              <a:t>Раз – согнуться, разогнуться,</a:t>
            </a:r>
            <a:br>
              <a:rPr lang="ru-RU" dirty="0" smtClean="0"/>
            </a:br>
            <a:r>
              <a:rPr lang="ru-RU" dirty="0" smtClean="0"/>
              <a:t>Два – нагнуться, потянуться,</a:t>
            </a:r>
            <a:br>
              <a:rPr lang="ru-RU" dirty="0" smtClean="0"/>
            </a:br>
            <a:r>
              <a:rPr lang="ru-RU" dirty="0" smtClean="0"/>
              <a:t>Три - в ладошки три хлопка,</a:t>
            </a:r>
            <a:br>
              <a:rPr lang="ru-RU" dirty="0" smtClean="0"/>
            </a:br>
            <a:r>
              <a:rPr lang="ru-RU" dirty="0" smtClean="0"/>
              <a:t>Головою три кивка.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3284984"/>
            <a:ext cx="4968552" cy="3384376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Я иду, и ты идешь— раз, два, три.</a:t>
            </a:r>
            <a:endParaRPr lang="ru-RU" sz="2000" dirty="0" smtClean="0"/>
          </a:p>
          <a:p>
            <a:r>
              <a:rPr lang="ru-RU" sz="2000" b="1" i="1" dirty="0" smtClean="0"/>
              <a:t>                    (шаг на месте)</a:t>
            </a:r>
            <a:endParaRPr lang="ru-RU" sz="2000" dirty="0" smtClean="0"/>
          </a:p>
          <a:p>
            <a:r>
              <a:rPr lang="ru-RU" sz="2000" b="1" dirty="0" smtClean="0"/>
              <a:t> Я пою, и ты поешь — раз, два, три.</a:t>
            </a:r>
            <a:endParaRPr lang="ru-RU" sz="2000" dirty="0" smtClean="0"/>
          </a:p>
          <a:p>
            <a:r>
              <a:rPr lang="ru-RU" sz="2000" b="1" i="1" dirty="0" smtClean="0"/>
              <a:t>                     (стоя, дирижируем 2-мя руками)</a:t>
            </a:r>
            <a:endParaRPr lang="ru-RU" sz="2000" dirty="0" smtClean="0"/>
          </a:p>
          <a:p>
            <a:r>
              <a:rPr lang="ru-RU" sz="2000" b="1" dirty="0" smtClean="0"/>
              <a:t> Мы идем и мы поем — раз, два, три.</a:t>
            </a:r>
            <a:endParaRPr lang="ru-RU" sz="2000" dirty="0" smtClean="0"/>
          </a:p>
          <a:p>
            <a:r>
              <a:rPr lang="ru-RU" sz="2000" b="1" dirty="0" smtClean="0"/>
              <a:t>                      </a:t>
            </a:r>
            <a:r>
              <a:rPr lang="ru-RU" sz="2000" b="1" i="1" dirty="0" smtClean="0"/>
              <a:t>(шаг на месте)</a:t>
            </a:r>
            <a:endParaRPr lang="ru-RU" sz="2000" dirty="0" smtClean="0"/>
          </a:p>
          <a:p>
            <a:r>
              <a:rPr lang="ru-RU" sz="2000" b="1" dirty="0" smtClean="0"/>
              <a:t> Очень дружно мы живем — раз, два, три.</a:t>
            </a:r>
            <a:endParaRPr lang="ru-RU" sz="2000" dirty="0" smtClean="0"/>
          </a:p>
          <a:p>
            <a:r>
              <a:rPr lang="ru-RU" sz="2000" b="1" i="1" dirty="0" smtClean="0"/>
              <a:t>                      ( хлопаем руками)</a:t>
            </a:r>
            <a:endParaRPr lang="ru-RU" sz="2000" dirty="0"/>
          </a:p>
        </p:txBody>
      </p:sp>
      <p:pic>
        <p:nvPicPr>
          <p:cNvPr id="16386" name="Picture 2" descr="http://i058.radikal.ru/1310/f4/9df17102e088.jpg"/>
          <p:cNvPicPr>
            <a:picLocks noChangeAspect="1" noChangeArrowheads="1"/>
          </p:cNvPicPr>
          <p:nvPr/>
        </p:nvPicPr>
        <p:blipFill>
          <a:blip r:embed="rId2" cstate="print"/>
          <a:srcRect r="5510"/>
          <a:stretch>
            <a:fillRect/>
          </a:stretch>
        </p:blipFill>
        <p:spPr bwMode="auto">
          <a:xfrm>
            <a:off x="611560" y="332656"/>
            <a:ext cx="2880320" cy="228845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16388" name="Picture 4" descr="http://allforchildren.ru/pictures/children_rastr/rastr19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 t="22344" r="14321" b="51587"/>
          <a:stretch>
            <a:fillRect/>
          </a:stretch>
        </p:blipFill>
        <p:spPr bwMode="auto">
          <a:xfrm>
            <a:off x="5292080" y="5445224"/>
            <a:ext cx="3672408" cy="1152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161</TotalTime>
  <Words>218</Words>
  <Application>Microsoft Office PowerPoint</Application>
  <PresentationFormat>Экран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Воспитатель: Юринова Надежда Александровна</vt:lpstr>
      <vt:lpstr> Цель физкультминутки в детском саду.   Целью проведения физкультминутки, в первую очередь, является желание повысить и сохранить умственную активность и работоспособность детей во время занятий. А также обеспечение непродолжительного динамичного отдыха в то время, когда организм ребенка испытывает значительную нагрузку. Органы слуха и зрения, мышцы туловища и особенно спины, кисть работающей руки - все находится в статическом состоянии и нуждается в периодическом непродолжительном отдыхе  </vt:lpstr>
      <vt:lpstr>Аист, аист, длинноногий, Покажи домой дорогу. Топай правою ногой, Топай левою ногой. Снова — правою ногой, Снова — левою ногой,  После — правою ногой,  После — левою ногой.  Вот тогда придешь домой.</vt:lpstr>
      <vt:lpstr>Поднимите плечики. Прыгайте, кузнечики! Прыг-скок, прыг-скок. Сели, травушку покушаем, Тишину послушаем. Тише, тише, высоко,  Прыгай на носках легко. </vt:lpstr>
      <vt:lpstr>Зайцы скачут скок-скок-скок, Да на беленький снежок Приседают, слушают – не идет ли волк! Раз – согнуться, разогнуться, Два – нагнуться, потянуться, Три - в ладошки три хлопка, Головою три кивка.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Воспитатель: Юринова Надежда Александровна</dc:title>
  <cp:lastModifiedBy>Nadin</cp:lastModifiedBy>
  <cp:revision>20</cp:revision>
  <dcterms:modified xsi:type="dcterms:W3CDTF">2014-05-25T19:20:39Z</dcterms:modified>
</cp:coreProperties>
</file>