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80786"/>
            <a:ext cx="4485002" cy="61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8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58" y="316322"/>
            <a:ext cx="4246231" cy="5809842"/>
          </a:xfrm>
        </p:spPr>
      </p:pic>
    </p:spTree>
    <p:extLst>
      <p:ext uri="{BB962C8B-B14F-4D97-AF65-F5344CB8AC3E}">
        <p14:creationId xmlns:p14="http://schemas.microsoft.com/office/powerpoint/2010/main" val="355312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7" y="260647"/>
            <a:ext cx="4262174" cy="5865517"/>
          </a:xfrm>
        </p:spPr>
      </p:pic>
    </p:spTree>
    <p:extLst>
      <p:ext uri="{BB962C8B-B14F-4D97-AF65-F5344CB8AC3E}">
        <p14:creationId xmlns:p14="http://schemas.microsoft.com/office/powerpoint/2010/main" val="90191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6" y="295731"/>
            <a:ext cx="4236681" cy="5830434"/>
          </a:xfrm>
        </p:spPr>
      </p:pic>
    </p:spTree>
    <p:extLst>
      <p:ext uri="{BB962C8B-B14F-4D97-AF65-F5344CB8AC3E}">
        <p14:creationId xmlns:p14="http://schemas.microsoft.com/office/powerpoint/2010/main" val="1796976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2015-04-10T19:19:35Z</dcterms:modified>
</cp:coreProperties>
</file>