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2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91" autoAdjust="0"/>
  </p:normalViewPr>
  <p:slideViewPr>
    <p:cSldViewPr>
      <p:cViewPr>
        <p:scale>
          <a:sx n="80" d="100"/>
          <a:sy n="80" d="100"/>
        </p:scale>
        <p:origin x="-5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04" y="-51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2CD5-B171-4CD3-BE34-031249E0D0D5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F408D-CE5D-4762-A04B-CF6320500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85860"/>
            <a:ext cx="7358114" cy="171451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/>
              <a:t>Характеристики развивающей предметно-пространственной среды групп дошкольных образовательных учреждений</a:t>
            </a:r>
            <a:br>
              <a:rPr lang="ru-RU" sz="2400" b="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7143800" cy="92869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ГБДОУ № 39 </a:t>
            </a:r>
          </a:p>
          <a:p>
            <a:r>
              <a:rPr lang="ru-RU" sz="1600" dirty="0" smtClean="0"/>
              <a:t>Старший воспитатель Зиновьева Ольга Александровна</a:t>
            </a:r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0"/>
            <a:ext cx="42513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500042"/>
            <a:ext cx="7358114" cy="85725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Консультация для воспитателей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Насыщенность среды должна соответствовать: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498080" cy="3500462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Возрастным возможностям детей;</a:t>
            </a:r>
          </a:p>
          <a:p>
            <a:r>
              <a:rPr lang="ru-RU" sz="2400" dirty="0" smtClean="0"/>
              <a:t>Содержанию Программы</a:t>
            </a:r>
          </a:p>
          <a:p>
            <a:endParaRPr lang="ru-RU" sz="1800" dirty="0" smtClean="0"/>
          </a:p>
          <a:p>
            <a:r>
              <a:rPr lang="ru-RU" sz="2400" dirty="0" smtClean="0"/>
              <a:t>Образовательное пространство должно быть оснащено средствами обучения и воспитания (в том числе техническими) игровым, спортивным, оздоровительным оборудование, инвентарем и материалами</a:t>
            </a:r>
          </a:p>
          <a:p>
            <a:endParaRPr lang="ru-RU" sz="1800" dirty="0" smtClean="0"/>
          </a:p>
          <a:p>
            <a:r>
              <a:rPr lang="ru-RU" sz="2400" dirty="0" smtClean="0"/>
              <a:t>Насыщенность среды обеспечивает </a:t>
            </a:r>
            <a:r>
              <a:rPr lang="ru-RU" sz="2400" b="1" dirty="0" smtClean="0"/>
              <a:t>игровую</a:t>
            </a:r>
            <a:r>
              <a:rPr lang="ru-RU" sz="2400" dirty="0" smtClean="0"/>
              <a:t>, </a:t>
            </a:r>
            <a:r>
              <a:rPr lang="ru-RU" sz="2400" b="1" dirty="0" smtClean="0"/>
              <a:t>познавательную</a:t>
            </a:r>
            <a:r>
              <a:rPr lang="ru-RU" sz="2400" i="1" dirty="0" smtClean="0"/>
              <a:t>, </a:t>
            </a:r>
            <a:r>
              <a:rPr lang="ru-RU" sz="2400" b="1" dirty="0" smtClean="0"/>
              <a:t>исследовательскую</a:t>
            </a:r>
            <a:r>
              <a:rPr lang="ru-RU" sz="2400" i="1" dirty="0" smtClean="0"/>
              <a:t> </a:t>
            </a:r>
            <a:r>
              <a:rPr lang="ru-RU" sz="2400" dirty="0" smtClean="0"/>
              <a:t>и </a:t>
            </a:r>
            <a:r>
              <a:rPr lang="ru-RU" sz="2400" b="1" dirty="0" smtClean="0"/>
              <a:t>творческую </a:t>
            </a:r>
            <a:r>
              <a:rPr lang="ru-RU" sz="2400" dirty="0" smtClean="0"/>
              <a:t>активность всех воспитанников, </a:t>
            </a:r>
            <a:r>
              <a:rPr lang="ru-RU" sz="2400" b="1" dirty="0" smtClean="0"/>
              <a:t>экспериментирование</a:t>
            </a:r>
            <a:r>
              <a:rPr lang="ru-RU" sz="2400" dirty="0" smtClean="0"/>
              <a:t> с </a:t>
            </a:r>
            <a:r>
              <a:rPr lang="ru-RU" sz="2400" i="1" dirty="0" smtClean="0"/>
              <a:t>доступными для детей материалами</a:t>
            </a:r>
            <a:r>
              <a:rPr lang="ru-RU" sz="2400" dirty="0" smtClean="0"/>
              <a:t>, </a:t>
            </a:r>
            <a:r>
              <a:rPr lang="ru-RU" sz="2400" b="1" dirty="0" smtClean="0"/>
              <a:t>двигательную </a:t>
            </a:r>
            <a:r>
              <a:rPr lang="ru-RU" sz="2400" dirty="0" smtClean="0"/>
              <a:t>активность, </a:t>
            </a:r>
            <a:r>
              <a:rPr lang="ru-RU" sz="2400" b="1" dirty="0" smtClean="0"/>
              <a:t>эмоциональное благополучие</a:t>
            </a:r>
            <a:r>
              <a:rPr lang="ru-RU" sz="2400" dirty="0" smtClean="0"/>
              <a:t> детей, </a:t>
            </a:r>
            <a:r>
              <a:rPr lang="ru-RU" sz="2400" b="1" dirty="0" smtClean="0"/>
              <a:t>возможность самовыражения</a:t>
            </a:r>
            <a:r>
              <a:rPr lang="ru-RU" sz="2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929198"/>
            <a:ext cx="241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929198"/>
            <a:ext cx="241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929198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51128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Трансформируемость</a:t>
            </a:r>
            <a:r>
              <a:rPr lang="ru-RU" sz="3600" dirty="0" smtClean="0"/>
              <a:t> пространства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7358114" cy="3357586"/>
          </a:xfrm>
        </p:spPr>
        <p:txBody>
          <a:bodyPr/>
          <a:lstStyle/>
          <a:p>
            <a:pPr algn="ctr"/>
            <a:r>
              <a:rPr lang="ru-RU" dirty="0" smtClean="0"/>
              <a:t>Возможность изменений предметно-пространственной среды в зависимости от </a:t>
            </a:r>
            <a:r>
              <a:rPr lang="ru-RU" i="1" dirty="0" smtClean="0"/>
              <a:t>образовательной ситуации</a:t>
            </a:r>
            <a:r>
              <a:rPr lang="ru-RU" dirty="0" smtClean="0"/>
              <a:t>, в том числе </a:t>
            </a:r>
            <a:r>
              <a:rPr lang="ru-RU" i="1" dirty="0" smtClean="0"/>
              <a:t>от меняющихся интересов и возможностей детей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929198"/>
            <a:ext cx="25622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929198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Полифункциональность</a:t>
            </a:r>
            <a:r>
              <a:rPr lang="ru-RU" dirty="0" smtClean="0"/>
              <a:t>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7576398" cy="371477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Возможность разнообразного использования различных составляющих предметной среды, например: детской мебели, матов, мягких модулей, ширм и т.д.</a:t>
            </a:r>
          </a:p>
          <a:p>
            <a:pPr algn="ctr"/>
            <a:r>
              <a:rPr lang="ru-RU" dirty="0" smtClean="0"/>
              <a:t>Наличие полифункциональных предметов, в том числе природных материалов, пригодных для использования в разных видах детской активности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857760"/>
            <a:ext cx="241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857760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857760"/>
            <a:ext cx="2352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Вариативность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Наличие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algn="ctr"/>
            <a:r>
              <a:rPr lang="ru-RU" dirty="0" smtClean="0"/>
              <a:t>Периодическая сменяемость игрового материала, появление новых предметов, стимулирующих игровую, двигательную, познавательную и исследовательскую активность детей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929198"/>
            <a:ext cx="2733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929198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929198"/>
            <a:ext cx="2476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/>
          <a:lstStyle/>
          <a:p>
            <a:pPr algn="ctr"/>
            <a:r>
              <a:rPr lang="ru-RU" dirty="0" smtClean="0"/>
              <a:t>Доступность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498080" cy="362427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Доступность для воспитанников, в том числе для детей с ограниченными возможностями здоровья и для детей-инвалидов, всех помещений, где осуществляется образовательная деятельность;</a:t>
            </a:r>
          </a:p>
          <a:p>
            <a:pPr algn="ctr"/>
            <a:r>
              <a:rPr lang="ru-RU" dirty="0" smtClean="0"/>
              <a:t>Свободный доступ детей, в том числе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algn="ctr"/>
            <a:r>
              <a:rPr lang="ru-RU" dirty="0" smtClean="0"/>
              <a:t>Исправность и сохранность материалов и оборудования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929198"/>
            <a:ext cx="2352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29198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929198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504960" cy="2071702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Соответствие всех элементов предметно-пространственной среды требованиям по обеспечению надежности и безопасности их использования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35729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Творческих успехов!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3857652" cy="376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434</TotalTime>
  <Words>275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Характеристики развивающей предметно-пространственной среды групп дошкольных образовательных учреждений </vt:lpstr>
      <vt:lpstr>Насыщенность среды должна соответствовать:</vt:lpstr>
      <vt:lpstr>Трансформируемость пространства</vt:lpstr>
      <vt:lpstr>Полифункциональность материалов</vt:lpstr>
      <vt:lpstr>Вариативность</vt:lpstr>
      <vt:lpstr>Доступность</vt:lpstr>
      <vt:lpstr>Безопасность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Владелец-ПК</dc:creator>
  <cp:lastModifiedBy>Владелец-ПК</cp:lastModifiedBy>
  <cp:revision>64</cp:revision>
  <dcterms:created xsi:type="dcterms:W3CDTF">2009-01-16T07:30:22Z</dcterms:created>
  <dcterms:modified xsi:type="dcterms:W3CDTF">2015-03-31T11:19:38Z</dcterms:modified>
</cp:coreProperties>
</file>