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4" r:id="rId5"/>
    <p:sldId id="276" r:id="rId6"/>
    <p:sldId id="278" r:id="rId7"/>
    <p:sldId id="261" r:id="rId8"/>
    <p:sldId id="266" r:id="rId9"/>
    <p:sldId id="268" r:id="rId10"/>
    <p:sldId id="269" r:id="rId11"/>
    <p:sldId id="270" r:id="rId12"/>
    <p:sldId id="271" r:id="rId13"/>
    <p:sldId id="272" r:id="rId14"/>
    <p:sldId id="264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5"/>
            <a:ext cx="4762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kid-info.ru/wp-content/uploads/2012/10/kak-nauchit-rebenka-risova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962588" cy="220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http://shkolazhizni.ru/img/content/i111/111865_o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011048" cy="2141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16"/>
          <p:cNvSpPr/>
          <p:nvPr userDrawn="1"/>
        </p:nvSpPr>
        <p:spPr>
          <a:xfrm>
            <a:off x="285750" y="3714750"/>
            <a:ext cx="3249613" cy="2143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 descr="http://skarvit.ru/wp-content/uploads/2013/06/originnal_18322caffafb8d77c388c2a96f389d3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3170066" cy="210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829175"/>
            <a:ext cx="4762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7"/>
          <p:cNvSpPr/>
          <p:nvPr userDrawn="1"/>
        </p:nvSpPr>
        <p:spPr>
          <a:xfrm>
            <a:off x="331788" y="1438275"/>
            <a:ext cx="3249612" cy="2143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20"/>
          <p:cNvSpPr/>
          <p:nvPr userDrawn="1"/>
        </p:nvSpPr>
        <p:spPr>
          <a:xfrm>
            <a:off x="5572125" y="1357313"/>
            <a:ext cx="3249613" cy="2143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0" descr="http://www.r46.ru/images/festival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1643063"/>
            <a:ext cx="24892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717032"/>
            <a:ext cx="4968552" cy="233412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9C26-8DC6-43B9-9EF0-5CDE7D293C0B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41A0-0821-4509-9B80-1FA5B992D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762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5"/>
            <a:ext cx="4762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829175"/>
            <a:ext cx="4762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политр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292600"/>
            <a:ext cx="201771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6CC0-2035-4F37-A8DF-5415B4F5680C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F03C-4972-4E73-9544-686B10A85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C7162-0B73-4AE5-89DD-3B20B1C5BD89}" type="datetimeFigureOut">
              <a:rPr lang="ru-RU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29843-405C-4DCF-8E50-98F77FD2A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arvit.ru/wp-content/uploads/2013/06/originnal_18322caffafb8d77c388c2a96f389d3b.jpg" TargetMode="External"/><Relationship Id="rId7" Type="http://schemas.openxmlformats.org/officeDocument/2006/relationships/hyperlink" Target="http://img-fotki.yandex.ru/get/9816/16969765.231/0_8f8c8_54bb6c9_L.png" TargetMode="External"/><Relationship Id="rId2" Type="http://schemas.openxmlformats.org/officeDocument/2006/relationships/hyperlink" Target="http://kid-info.ru/wp-content/uploads/2012/10/kak-nauchit-rebenka-risov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723/16969765.231/0_8f8c0_3000344b_L.png" TargetMode="External"/><Relationship Id="rId5" Type="http://schemas.openxmlformats.org/officeDocument/2006/relationships/hyperlink" Target="http://www.r46.ru/images/festival_logo.png" TargetMode="External"/><Relationship Id="rId4" Type="http://schemas.openxmlformats.org/officeDocument/2006/relationships/hyperlink" Target="http://shkolazhizni.ru/img/content/i111/111865_o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86182" y="5286388"/>
            <a:ext cx="5102234" cy="1285884"/>
          </a:xfrm>
        </p:spPr>
        <p:txBody>
          <a:bodyPr rtlCol="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Выполнила: Абрамова Юлия Анатольевна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5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ru-RU" sz="72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7200" b="1" dirty="0" smtClean="0"/>
              <a:t>г. Ивантеевка 2015 год.</a:t>
            </a:r>
            <a:endParaRPr lang="ru-RU" sz="7200" b="1" dirty="0"/>
          </a:p>
        </p:txBody>
      </p:sp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3714744" y="3500438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Мелкая моторика рук в нетрадиционной технике рисования.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«Рисование мелками»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Дошкольники любят разнообразие. Эти возможности предоставляют нам обыкновенные мелки, сангина, уголь. Гладкий асфальт, фарфор, керамическая плитка, камни - вот то основание, на которое хорошо ложится мелок и уголь. Так, асфальт располагает к емкому изображению сюжетов. А на керамических плитках (которые порой в остатках хранятся где-нибудь в кладовой) мы рекомендуем изображать мелками или углем узоры, маленькие предметы. Большие камни (типа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волунов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просятся украсить их под изображение головы животного или под пенек. Смотря, что или кого по форме камень напоминает.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«Разрисовка маленьких камешков»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Разумеется, чаще всего ребенок изображает па плоскости, на бумаге, реже на асфальте, плитки больших камнях. Плоскостное изображение дома, деревьев, машин, животных на бумаге не так влечет, как создание объемных собственных творений. В этой связи в идеале используются морские камешки. Они гладкие, маленькие и имеют различную форму. Сама форма камешка порой подскажет ребенку, какой образ в данном случае создать (а иногда взрослые помогут малышам). Один камешек лучше подрисовать под лягушку, другой - под жучка, а из третьего выйдет замечательный грибок. На камешек наносится яркая густая краска - и образ готов.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лучше его закончить так: после того, как камешек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высохнет, покрыть его бесцветным лаком. В этом случае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блестит, ярко переливается объемный жук или лягушка,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сделанная детскими руками. Эта игрушка еще не один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будет участвовать в самостоятельных детских играх,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приносить немалую пользу ее хозяину.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Методы и приемы нетрадиционного рисования &quot; Дао Любви - Всё для Саморазвития и здоровь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22242" y="4250525"/>
            <a:ext cx="2143116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3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«Метод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ниткографии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Вначале делается из картона экран размером 25х25 см.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картон наклеивается или бархатная бумага,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однотонный фланель. К экрану хорошо бы подготовить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симпатичные мешочек с набором шерстяных 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полушерстяных ниток различных цветов.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основе этого метода лежит следующая особенность: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фланели или бархатной бумаге притягивается ниточки,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имеющие определенный процент шерсти.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Нужно только прикреплять их легкими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движениями указательного пальца.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таких ниток можно готовить интересные сюжеты. Развивается воображение, чувство вкуса. Особенно девочки учатся умело подбирать цвета. К светлой фланели подходят одни цвета ниток, а к темной - совершенно другие. Так начинается постепенный путь к женскому ремеслу, очень нужному для них рукоделию.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«Рисование на мокрой бумаге»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существует целый ряд предметов, сюжетов, образов, которые лучше рисовать на влажной бумаге. Нужна неясность, расплывчатость, например, если ребенок хочет изобразить следующие темы: "Город в тумане", "Мне приснились сны", "Идет дождь", "Ночной город", "Цветы за занавеской" и т.д. Нужно научить дошкольника сделать бумагу немного влажной. Если будет бумага излишне мокрой - рисунка может не получиться. Поэтому рекомендуется намочить в чистой воде комочек ваты, отжать ее и провести или по всему листу бумаги, или (если так требуется) только по отдельной части. И бумага готова к произведению неясных образов.</a:t>
            </a:r>
          </a:p>
        </p:txBody>
      </p:sp>
      <p:pic>
        <p:nvPicPr>
          <p:cNvPr id="3" name="Рисунок 2" descr="Рисунки цветов по методу - кляксография с ниточкой, нетрадиционное рисование / Уроки рисования карандашом для детей, учимся рис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«Тычок жёсткой полусухой кистью»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ребёнок опускает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гуашь кисть и ударяет ею по бумаге,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вертикально. При работе кисть в воду не опускается.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заполняется весь лист, контур или шаблон.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Получается имитация фактурности пушистой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колючей поверхности.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«Учимся делать фон»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дети делают фон кисточкой,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тому же обыкновенной, маленькой.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Хотя есть простой и надежный способ: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делать фон ватой или кусочком поролона, смоченным в воде и краске.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 3 – «Использование смешанных техник»: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«Коллаж»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 понятие объясняет смысл данного метода: в него собираются несколько вышеописанных. В целом нам в идеале кажется важным следующее: хорошо, когда дошкольник не только знаком с различными приемами изображения, но и не забывает о них, а к месту использует, выполняя заданную цель. Например, один из детей решил нарисовать лето, и для этого он использует точечный рисунок (цветы), а солнышко ребенок нарисует пальцем, фрукты и овощи он вырежет из открыток, тканями изобразит небо и облака и т.д.</a:t>
            </a:r>
          </a:p>
        </p:txBody>
      </p:sp>
      <p:pic>
        <p:nvPicPr>
          <p:cNvPr id="3" name="Рисунок 2" descr="Рисование методом тычка. Нетрадиционные техники рисования. Моя умн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57176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"/>
            <a:ext cx="900115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«Тканевые изображения»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мешочек собираем остатки тканей всевозможных рисунков и различного качества. Пригодится, как говорится, и ситец, и парча. Очень важно на конкретных примерах показать, как рисунок на ткани, а также ее выделка могут помочь изобразить в сюжете что-то очень ярко и в то же самое время легко. Приведем несколько примеров. Так, на одной из тканей изображены цветы. Их вырезают по контуру, наклеивают (только клейстером или другим хорошим клеем), а затем подрисовывают стол или вазу. Получается емкое красочное изображение. Бывают ткани, которые могут хорошо послужить в качестве домика или туловища животного, или красивого зонтика, или шапочки для куклы, или сумочки.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«Рисование вдвоем на длинной полосе бумаги»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данном случае длинная полоска поможет рисовать вдвоем, не мешая друг другу. Можно рисовать изолированные предметы или сюжеты, т.е. работать рядом. А потом желательно перейти к коллективному рисованию. Взрослые и ребенок договариваются кто, что будет рисовать, чтобы получился один сюжет.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«Восковые мелки или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свеча+акварель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ребёнок рисует восковыми мелками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свечой на бумаге. Затем закрашивает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акварелью в один или несколько цветов.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Рисунок остаётся не закрашенным.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ОП-10 МАААМ: Зимний вернисаж - Для воспитателей детских садов - Маам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00504"/>
            <a:ext cx="286497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8583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«Рисуем с помощью открыток»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самом деле, почти в каждом доме хранится масса старых открыток. Переберите вместе с детьми старые открытки, научите вырезать нужные образы и наклеивать к месту, в сюжет. Яркое фабричное изображение предметов и явлений придаст даже самому простому незатейливому рисунку вполне художественное оформление. Разве может трех-, четырех- и даже пятилетний ребенок нарисовать собаку и жука? Нет. Но к собачке и жучку он дорисует солнышко, дождик и будет очень рад. Или если вместе с детьми вырезать из открытки и наклеить сказочный домик с бабушкой в окошке, то дошкольник, ориентируясь на свое воображение, знание сказок и изобразительные навыки, бесспорно, дорисует что-то к нему.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«Поролоновые рисунки»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Делаем из поролона разнообразные маленькие геометрические фигурки, а затем прикрепить их тонкой проволокой к палочке или карандашу (не заточенному). Орудие труда уже готово. Теперь его можно обмакнуть в краску и методом штампов рисовать красные треугольники, желтые кружки, зеленые квадраты (весь поролон в отличие от ваты хорошо моется).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«Печать по трафарету»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ребёнок прижимает печатку или поролоновый тампон к штемпельной подушке с краской и наносит оттиск на бумагу с помощью трафарета. Чтобы изменить цвет, берут другие тампон и трафарет.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Прямоугольник 1"/>
          <p:cNvSpPr>
            <a:spLocks noChangeArrowheads="1"/>
          </p:cNvSpPr>
          <p:nvPr/>
        </p:nvSpPr>
        <p:spPr bwMode="auto">
          <a:xfrm>
            <a:off x="539750" y="1989138"/>
            <a:ext cx="77041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Девочка - </a:t>
            </a:r>
            <a:r>
              <a:rPr lang="en-AU" dirty="0">
                <a:latin typeface="Calibri" pitchFamily="34" charset="0"/>
                <a:hlinkClick r:id="rId2"/>
              </a:rPr>
              <a:t>http://kid-info.ru/wp-content/uploads/2012/10/kak-nauchit-rebenka-risovat.jpg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Девочка на желтом фоне - </a:t>
            </a:r>
            <a:r>
              <a:rPr lang="en-AU" dirty="0">
                <a:latin typeface="Calibri" pitchFamily="34" charset="0"/>
                <a:hlinkClick r:id="rId3"/>
              </a:rPr>
              <a:t>http://skarvit.ru/wp-content/uploads/2013/06/originnal_18322caffafb8d77c388c2a96f389d3b.jpg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Девочка на фоне моря - </a:t>
            </a:r>
            <a:r>
              <a:rPr lang="en-AU" dirty="0">
                <a:latin typeface="Calibri" pitchFamily="34" charset="0"/>
                <a:hlinkClick r:id="rId4"/>
              </a:rPr>
              <a:t>http://shkolazhizni.ru/img/content/i111/111865_or.jpg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Скрап –мольберт - </a:t>
            </a:r>
            <a:r>
              <a:rPr lang="en-AU" dirty="0">
                <a:latin typeface="Calibri" pitchFamily="34" charset="0"/>
                <a:hlinkClick r:id="rId5"/>
              </a:rPr>
              <a:t>http://www.r46.ru/images/festival_logo.png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Брызги краски - </a:t>
            </a:r>
            <a:r>
              <a:rPr lang="en-AU" dirty="0">
                <a:latin typeface="Calibri" pitchFamily="34" charset="0"/>
                <a:hlinkClick r:id="rId6"/>
              </a:rPr>
              <a:t>http://img-fotki.yandex.ru/get/6723/16969765.231/0_8f8c0_3000344b_L.png</a:t>
            </a:r>
            <a:r>
              <a:rPr lang="ru-RU" dirty="0">
                <a:latin typeface="Calibri" pitchFamily="34" charset="0"/>
              </a:rPr>
              <a:t>; </a:t>
            </a:r>
            <a:r>
              <a:rPr lang="en-AU" dirty="0">
                <a:latin typeface="Calibri" pitchFamily="34" charset="0"/>
                <a:hlinkClick r:id="rId7"/>
              </a:rPr>
              <a:t>http://img-fotki.yandex.ru/get/9816/16969765.231/0_8f8c8_54bb6c9_L.png</a:t>
            </a:r>
            <a:endParaRPr lang="ru-RU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dirty="0">
                <a:latin typeface="Calibri" pitchFamily="34" charset="0"/>
              </a:rPr>
              <a:t> Палитра с кисточками - </a:t>
            </a:r>
            <a:r>
              <a:rPr lang="en-AU" dirty="0">
                <a:latin typeface="Calibri" pitchFamily="34" charset="0"/>
              </a:rPr>
              <a:t>http://img-fotki.yandex.ru/get/9492/16969765.231/0_8f8c4_640fc366_M.png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8538" y="1196975"/>
            <a:ext cx="43195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ИНТЕРНЕТ-РЕСУРСЫ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Подзаголовок 3"/>
          <p:cNvSpPr txBox="1">
            <a:spLocks/>
          </p:cNvSpPr>
          <p:nvPr/>
        </p:nvSpPr>
        <p:spPr bwMode="auto">
          <a:xfrm>
            <a:off x="1357290" y="0"/>
            <a:ext cx="6696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 smtClean="0"/>
              <a:t>Введение</a:t>
            </a:r>
            <a:r>
              <a:rPr lang="ru-RU" sz="2800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endParaRPr lang="ru-RU" sz="28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мы хорошо наслышаны о том, что необходимо развивать мелкую моторику рук. Также все мы знаем, что чем раньше начинать ее развивать, тем лучше. В этот раз я хочу рассказать о таком способе развития мелкой моторики руки как рисование.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играет большую роль в деле формирования речи у ребенка. Как известно многим взрослым, стимуляция работы мелкой моторики, а именно, движения пальцев рук: быстрые, медленные, осознанные, приводят к увеличению и активизации речевой деятельности. Чем больше этому уделяется внимание в период, когда ребенок начинает говорить, тем быстрее идет процесс постановки речи.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рисования в работу включаются зрительные, двигательные, мускульно-осязаемые анализаторы. Помимо развития мелкой моторики рисование развивает память, внимание, учит ребенка думать и анализировать, соизмерять и сравнивать, сочинять и воображать.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также полезно детям для разгрузки, помогает справиться со стрессами, напряжениями. Например, если ребенку приснилось что-то плохое, то предложите ему нарисовать это, и все будет в порядке.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различными материалами требует различной степени нажима для того, чтобы на бумаге остался след от пишущего предмета. Это тоже способствует развитию ручной умелости.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Безусловно, рисование способствует развитию мелких мышц руки, укрепляет ее. Но надо помнить, что при обучении рисованию и письму специфичны положения руки, карандаша, тетради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(листа бумаги)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приемов проведения линий.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Содержимое 3"/>
          <p:cNvSpPr txBox="1">
            <a:spLocks/>
          </p:cNvSpPr>
          <p:nvPr/>
        </p:nvSpPr>
        <p:spPr bwMode="auto">
          <a:xfrm>
            <a:off x="500034" y="0"/>
            <a:ext cx="818676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endParaRPr lang="ru-RU" dirty="0"/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начала хорошо использовать: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обводку плоских фигур. Обводить можно все: дно стакана, перевернутое блюдце, собственную ладонь, плоскую игрушку и т. д. Особенно подходят для этой цели формочки для приготовления печений или кексов;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рисование по опорным точкам;</a:t>
            </a:r>
          </a:p>
          <a:p>
            <a:pPr marL="342900" indent="-3429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дорисовывание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второй половины рисунка;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рисунок по образцу, не отрывая руки от бумаги.</a:t>
            </a:r>
          </a:p>
          <a:p>
            <a:pPr marL="342900" indent="-34290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Актуальность данного направления заключается в</a:t>
            </a:r>
            <a:r>
              <a:rPr lang="ru-RU" dirty="0" smtClean="0"/>
              <a:t> использовании систематических упражнений по тренировке пальцев, которые являются средством стимуляции коры головного мозга, что в свою очередь способствует развитию мышления и звукопроизношения. Пальчиковые игры, упражнения и нетрадиционные техники рисования – уникальное средство для развития мелкой моторики и речи в их единстве и взаимосвязи.</a:t>
            </a:r>
          </a:p>
          <a:p>
            <a:r>
              <a:rPr lang="ru-RU" dirty="0" smtClean="0"/>
              <a:t>В последние годы появилось много методической литературы по развитию детского творчества и обучению детей технике рисования, тем не менее, овладение детьми техникой изображения остаётся актуальным. Дети с плохо развитой ручной моторикой неловко держат ложку, карандаш, не могут застегивать пуговицы, шнуровать ботинки. Им бывает трудно собрать рассыпавшиеся детали конструктора, работать с </a:t>
            </a:r>
            <a:r>
              <a:rPr lang="ru-RU" dirty="0" err="1" smtClean="0"/>
              <a:t>пазлами</a:t>
            </a:r>
            <a:r>
              <a:rPr lang="ru-RU" dirty="0" smtClean="0"/>
              <a:t>, счетными палочками, мозаикой. С течением времени движений руки оказывается недостаточным для освоения письма, формирует школьные трудности. Вот почему и специалистам и родителям важно следить за уровнем развития общей и мелкой моторики.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786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всестороннее развития у детей дошкольного возраста мелкой моторики рук средствами нетрадиционных техник рисования.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художественно – творческого развития детей: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навыки, чтобы – кисть приобрела хорошую подвижность, гибкость, исчезла скованность движений, изменился нажим на карандаш, кисть – для наилучшего овладения навыка письма;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память, внимание, творческое воображение, мышление, речь, глазомер, познавательный интерес;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интерес у детей к изобразительному творчеству на занятиях и в самостоятельной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у детей желание делятся своими впечатлениями от полученных результатов, рассказывать и объяснять;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Организация образовательной деятельности по художественному творчеству с применением нетрадиционной техники рисования способствует развитию:</a:t>
            </a:r>
            <a:endParaRPr lang="ru-RU" dirty="0" smtClean="0"/>
          </a:p>
          <a:p>
            <a:r>
              <a:rPr lang="ru-RU" dirty="0" smtClean="0"/>
              <a:t>мелкой моторики пальцев рук, что положительно влияет на развитие речевой зоны коры головного мозга;</a:t>
            </a:r>
          </a:p>
          <a:p>
            <a:r>
              <a:rPr lang="ru-RU" dirty="0" smtClean="0"/>
              <a:t>изобразительных навыков и умений, наблюдательности, эстетического восприятия, эмоциональной отзывчивости;</a:t>
            </a:r>
          </a:p>
          <a:p>
            <a:r>
              <a:rPr lang="ru-RU" dirty="0" smtClean="0"/>
              <a:t>психических процессов (воображения, восприятия, внимания, зрительной памяти, мышления);</a:t>
            </a:r>
          </a:p>
          <a:p>
            <a:r>
              <a:rPr lang="ru-RU" dirty="0" smtClean="0"/>
              <a:t>тактильной чувственности (при непосредственном контакте пальцев рук с различными средствами художественной деятельности дети познают их свойства, возможностями применения и т.д.);</a:t>
            </a:r>
          </a:p>
          <a:p>
            <a:r>
              <a:rPr lang="ru-RU" dirty="0" smtClean="0"/>
              <a:t>пространственной ориентировки на листе бумаги, глазомера и зрительного восприятия;</a:t>
            </a:r>
          </a:p>
          <a:p>
            <a:r>
              <a:rPr lang="ru-RU" dirty="0" smtClean="0"/>
              <a:t>ориентировочно-исследовательской деятельности дошкольников – ребенку предоставляется возможность экспериментирования (смешивание краски с мыльной пеной, клейстером, нанесение гуаши или акварели на природные материалы и т.д.);</a:t>
            </a:r>
          </a:p>
          <a:p>
            <a:r>
              <a:rPr lang="ru-RU" dirty="0" smtClean="0"/>
              <a:t>в процессе этой деятельности у дошкольника формируются навыки контроля и самоконтроля.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9001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работы по использованию нетрадиционных техник рисования имеет следующую структуру.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 1 - «Тактильное рисование»: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«Рисование пальчиком»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опускает в гуашь пальчик и наносит точки, пятнышки на бумагу. На каждый пальчик набирается краска разного цвета. После работы пальчики вытираются салфеткой, затем гуашь легко смывается.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«Рисование ладошкой»: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опускает ладошку в гуашь (всю кисть)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окрашивает её с помощью кисти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делает отпечаток на бумаге.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Рисуют и правой и левой руками,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окрашенными разными цветами.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После работы руки вытираются салфетками,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гуашь легко смывается.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«Точечный рисунок»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опускает пальчик в гуашь, ставит его перпендикулярно к белому листу бумаги и начинает изображать.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 2 – «Использование дополнительных средств выразительности»: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«Оттиск печатками из пробки или ластика»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ребёнок прижимает пробку к штемпельной подушке с краской и наносит оттиск на бумагу. Для получения другого цвета меняется и мисочка и пробка.</a:t>
            </a:r>
          </a:p>
        </p:txBody>
      </p:sp>
      <p:pic>
        <p:nvPicPr>
          <p:cNvPr id="4" name="Рисунок 3" descr="Нетрадиционные методы рисования в дошкольном возра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86379" y="2285992"/>
            <a:ext cx="335758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обычная»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ребёнок зачерпывает гуашь пластиковой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ложкой и выливает на бумагу. В результате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получаются пятна в произвольном порядке.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Затем лист накрывается другим листом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прижимается (можно согнуть пополам,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одну половину капнуть тушь,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другой его прикрыть).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Далее верхний лист снимается,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изображение рассматривается: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определяется, на что оно похоже.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Недостающие детали дорисовываются.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трубочкой»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ребёнок зачерпывает пластиковой ложкой краску,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выливает её на лист, делая небольшое пятно (капельку).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Затем на пятно дует из трубочки так,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её конец не касался ни пятна, ни бумаги.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необходимости процедура повторяется.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Недостающие детали дорисовываются.</a:t>
            </a:r>
          </a:p>
        </p:txBody>
      </p:sp>
      <p:pic>
        <p:nvPicPr>
          <p:cNvPr id="3" name="Рисунок 2" descr="Детские поделки - Нетрадиционная техника рисования Кляксография, с коктейльной соломинкой &quot; Поиск мастер классов, поделок свои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143248"/>
            <a:ext cx="2928958" cy="350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етские поделки - Нетрадиционные техники рисования Урок 4 Монотипия &quot; Поиск мастер классов, поделок своими руками и рукоделия 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52"/>
            <a:ext cx="3425235" cy="308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«Оттиск смятой бумагой»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ребенок прижимает смятую бумагу к штемпельной подушке с краской и наносит оттиск на бумагу. Чтобы получить другой цвет, меняются и блюдце, и смятая бумага.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«Точечный рисунок»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реализации можно взять фломастер, карандаш, поставить его перпендикулярно к белому листу бумаги и начать изображать. Но вот лучше всего получаются точечные рисунки красками. Ватная палочка окунается в густую краску. А дальше принцип нанесения точек такой же.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Набрызг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                                                       ребенок набирает краску на кисть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ударяет кистью о картон, который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держит над бумагой. Затем закрашивает лист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акварелью в один или несколько цветов.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Краска разбрызгивается на бумагу.</a:t>
            </a:r>
            <a:r>
              <a:rPr lang="ru-RU" u="sng" dirty="0" smtClean="0"/>
              <a:t> 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«Отпечатки листьев»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покрывает листок дерева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красками разных цветов, затем прикладывает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окрашенной стороной к бумаге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получения отпечатка. Каждый разберется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новый листок. Черешки у листьев можно дорисовать кистью.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олобок нарисованныйкрасками - Новинки книжного ми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209" y="4429108"/>
            <a:ext cx="3925791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етрадиционная техника рисования livedocuments.r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428868"/>
            <a:ext cx="199295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2114</Words>
  <Application>Microsoft Office PowerPoint</Application>
  <PresentationFormat>Экран (4:3)</PresentationFormat>
  <Paragraphs>168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34</cp:revision>
  <dcterms:created xsi:type="dcterms:W3CDTF">2014-07-28T19:48:48Z</dcterms:created>
  <dcterms:modified xsi:type="dcterms:W3CDTF">2015-02-16T09:42:51Z</dcterms:modified>
</cp:coreProperties>
</file>