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23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D7ACD-4C67-4739-B676-2075AA69C169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52C35-1447-4F9B-B69C-2BCF1B28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51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D7ACD-4C67-4739-B676-2075AA69C169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52C35-1447-4F9B-B69C-2BCF1B28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0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D7ACD-4C67-4739-B676-2075AA69C169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52C35-1447-4F9B-B69C-2BCF1B28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77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5139E-4FC6-4657-BF1F-A1FAE3568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63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8CABF-8C03-41A8-91D0-B4746AE38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58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592AA-AB97-4F2C-A45E-A30872866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64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20900-7C10-41A2-8A2A-A5BDE392E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59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C2F27-A187-4C53-8A1A-C8C1C9ED1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56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609F2-522D-43B7-83CA-418D35DEF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EAAE5-FD06-47C3-A7E9-D34884198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36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B926E-74BC-49C9-A54C-7E19BE5BA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2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D7ACD-4C67-4739-B676-2075AA69C169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52C35-1447-4F9B-B69C-2BCF1B28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58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0D4B1-3298-4B96-93B9-94CA25B77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32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756DC-5998-4E2B-8A5E-97004D395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F9C7B-C1F8-4E23-A256-EBB83FE19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D7ACD-4C67-4739-B676-2075AA69C169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52C35-1447-4F9B-B69C-2BCF1B28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2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D7ACD-4C67-4739-B676-2075AA69C169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52C35-1447-4F9B-B69C-2BCF1B28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6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D7ACD-4C67-4739-B676-2075AA69C169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52C35-1447-4F9B-B69C-2BCF1B28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D7ACD-4C67-4739-B676-2075AA69C169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52C35-1447-4F9B-B69C-2BCF1B28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D7ACD-4C67-4739-B676-2075AA69C169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52C35-1447-4F9B-B69C-2BCF1B28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5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D7ACD-4C67-4739-B676-2075AA69C169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52C35-1447-4F9B-B69C-2BCF1B28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8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D7ACD-4C67-4739-B676-2075AA69C169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52C35-1447-4F9B-B69C-2BCF1B28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0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2DD7ACD-4C67-4739-B676-2075AA69C169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752C35-1447-4F9B-B69C-2BCF1B28B28A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DB334F-FC6C-490B-8692-0AA9E4EE8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5400" i="1" dirty="0" smtClean="0"/>
              <a:t>«Чудо гжель»</a:t>
            </a: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Составила воспитатель ГБДОУ № 25 Кузнецова Ирина Ивановна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5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Гжельская посуда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19" y="1600200"/>
            <a:ext cx="604081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54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Роспись « Пышный мак»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2301081"/>
            <a:ext cx="76200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92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Цветы, похожие на бабочку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496855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10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«Тонкая сеточка»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75" y="2643981"/>
            <a:ext cx="6667500" cy="2438400"/>
          </a:xfrm>
        </p:spPr>
      </p:pic>
    </p:spTree>
    <p:extLst>
      <p:ext uri="{BB962C8B-B14F-4D97-AF65-F5344CB8AC3E}">
        <p14:creationId xmlns:p14="http://schemas.microsoft.com/office/powerpoint/2010/main" val="3202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Кувшины, масленки, чайники, песочницы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21" y="1600200"/>
            <a:ext cx="5587608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5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Мастера «Чуда- гжели»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53" y="1600200"/>
            <a:ext cx="678894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88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fiolet">
  <a:themeElements>
    <a:clrScheme name="Тема Office 2">
      <a:dk1>
        <a:srgbClr val="333333"/>
      </a:dk1>
      <a:lt1>
        <a:srgbClr val="FFFFFF"/>
      </a:lt1>
      <a:dk2>
        <a:srgbClr val="6666CC"/>
      </a:dk2>
      <a:lt2>
        <a:srgbClr val="FFFFFF"/>
      </a:lt2>
      <a:accent1>
        <a:srgbClr val="EAD4FF"/>
      </a:accent1>
      <a:accent2>
        <a:srgbClr val="C9E5FF"/>
      </a:accent2>
      <a:accent3>
        <a:srgbClr val="B8B8E2"/>
      </a:accent3>
      <a:accent4>
        <a:srgbClr val="DADADA"/>
      </a:accent4>
      <a:accent5>
        <a:srgbClr val="F3E6FF"/>
      </a:accent5>
      <a:accent6>
        <a:srgbClr val="B6CFE7"/>
      </a:accent6>
      <a:hlink>
        <a:srgbClr val="FFD4D7"/>
      </a:hlink>
      <a:folHlink>
        <a:srgbClr val="CFCFF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9A9AFF"/>
        </a:accent1>
        <a:accent2>
          <a:srgbClr val="ADADE0"/>
        </a:accent2>
        <a:accent3>
          <a:srgbClr val="B8B8E2"/>
        </a:accent3>
        <a:accent4>
          <a:srgbClr val="DADADA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EAD4FF"/>
        </a:accent1>
        <a:accent2>
          <a:srgbClr val="C9E5FF"/>
        </a:accent2>
        <a:accent3>
          <a:srgbClr val="B8B8E2"/>
        </a:accent3>
        <a:accent4>
          <a:srgbClr val="DADADA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7A6"/>
        </a:accent1>
        <a:accent2>
          <a:srgbClr val="9BEF86"/>
        </a:accent2>
        <a:accent3>
          <a:srgbClr val="B8B8E2"/>
        </a:accent3>
        <a:accent4>
          <a:srgbClr val="DADADA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A73"/>
        </a:accent1>
        <a:accent2>
          <a:srgbClr val="98ED82"/>
        </a:accent2>
        <a:accent3>
          <a:srgbClr val="B8B8E2"/>
        </a:accent3>
        <a:accent4>
          <a:srgbClr val="DADADA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A9AFF"/>
        </a:accent1>
        <a:accent2>
          <a:srgbClr val="ADADE0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AD4FF"/>
        </a:accent1>
        <a:accent2>
          <a:srgbClr val="C9E5FF"/>
        </a:accent2>
        <a:accent3>
          <a:srgbClr val="FFFFFF"/>
        </a:accent3>
        <a:accent4>
          <a:srgbClr val="000000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A6"/>
        </a:accent1>
        <a:accent2>
          <a:srgbClr val="9BEF86"/>
        </a:accent2>
        <a:accent3>
          <a:srgbClr val="FFFFFF"/>
        </a:accent3>
        <a:accent4>
          <a:srgbClr val="000000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A73"/>
        </a:accent1>
        <a:accent2>
          <a:srgbClr val="98ED82"/>
        </a:accent2>
        <a:accent3>
          <a:srgbClr val="FFFFFF"/>
        </a:accent3>
        <a:accent4>
          <a:srgbClr val="000000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6666CC"/>
      </a:dk2>
      <a:lt2>
        <a:srgbClr val="FFFFFF"/>
      </a:lt2>
      <a:accent1>
        <a:srgbClr val="EAD4FF"/>
      </a:accent1>
      <a:accent2>
        <a:srgbClr val="C9E5FF"/>
      </a:accent2>
      <a:accent3>
        <a:srgbClr val="B8B8E2"/>
      </a:accent3>
      <a:accent4>
        <a:srgbClr val="DADADA"/>
      </a:accent4>
      <a:accent5>
        <a:srgbClr val="F3E6FF"/>
      </a:accent5>
      <a:accent6>
        <a:srgbClr val="B6CFE7"/>
      </a:accent6>
      <a:hlink>
        <a:srgbClr val="FFD4D7"/>
      </a:hlink>
      <a:folHlink>
        <a:srgbClr val="CFCF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9A9AFF"/>
        </a:accent1>
        <a:accent2>
          <a:srgbClr val="ADADE0"/>
        </a:accent2>
        <a:accent3>
          <a:srgbClr val="B8B8E2"/>
        </a:accent3>
        <a:accent4>
          <a:srgbClr val="DADADA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EAD4FF"/>
        </a:accent1>
        <a:accent2>
          <a:srgbClr val="C9E5FF"/>
        </a:accent2>
        <a:accent3>
          <a:srgbClr val="B8B8E2"/>
        </a:accent3>
        <a:accent4>
          <a:srgbClr val="DADADA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7A6"/>
        </a:accent1>
        <a:accent2>
          <a:srgbClr val="9BEF86"/>
        </a:accent2>
        <a:accent3>
          <a:srgbClr val="B8B8E2"/>
        </a:accent3>
        <a:accent4>
          <a:srgbClr val="DADADA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6666CC"/>
        </a:dk2>
        <a:lt2>
          <a:srgbClr val="FFFFFF"/>
        </a:lt2>
        <a:accent1>
          <a:srgbClr val="FFDA73"/>
        </a:accent1>
        <a:accent2>
          <a:srgbClr val="98ED82"/>
        </a:accent2>
        <a:accent3>
          <a:srgbClr val="B8B8E2"/>
        </a:accent3>
        <a:accent4>
          <a:srgbClr val="DADADA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A9AFF"/>
        </a:accent1>
        <a:accent2>
          <a:srgbClr val="ADADE0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9C9CCB"/>
        </a:accent6>
        <a:hlink>
          <a:srgbClr val="DBDBFF"/>
        </a:hlink>
        <a:folHlink>
          <a:srgbClr val="B8B8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AD4FF"/>
        </a:accent1>
        <a:accent2>
          <a:srgbClr val="C9E5FF"/>
        </a:accent2>
        <a:accent3>
          <a:srgbClr val="FFFFFF"/>
        </a:accent3>
        <a:accent4>
          <a:srgbClr val="000000"/>
        </a:accent4>
        <a:accent5>
          <a:srgbClr val="F3E6FF"/>
        </a:accent5>
        <a:accent6>
          <a:srgbClr val="B6CFE7"/>
        </a:accent6>
        <a:hlink>
          <a:srgbClr val="FFD4D7"/>
        </a:hlink>
        <a:folHlink>
          <a:srgbClr val="CF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A6"/>
        </a:accent1>
        <a:accent2>
          <a:srgbClr val="9BEF86"/>
        </a:accent2>
        <a:accent3>
          <a:srgbClr val="FFFFFF"/>
        </a:accent3>
        <a:accent4>
          <a:srgbClr val="000000"/>
        </a:accent4>
        <a:accent5>
          <a:srgbClr val="FFE8D0"/>
        </a:accent5>
        <a:accent6>
          <a:srgbClr val="8CD979"/>
        </a:accent6>
        <a:hlink>
          <a:srgbClr val="F3E841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A73"/>
        </a:accent1>
        <a:accent2>
          <a:srgbClr val="98ED82"/>
        </a:accent2>
        <a:accent3>
          <a:srgbClr val="FFFFFF"/>
        </a:accent3>
        <a:accent4>
          <a:srgbClr val="000000"/>
        </a:accent4>
        <a:accent5>
          <a:srgbClr val="FFEABC"/>
        </a:accent5>
        <a:accent6>
          <a:srgbClr val="89D775"/>
        </a:accent6>
        <a:hlink>
          <a:srgbClr val="FDB7BD"/>
        </a:hlink>
        <a:folHlink>
          <a:srgbClr val="E0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</Template>
  <TotalTime>19</TotalTime>
  <Words>43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fiolet</vt:lpstr>
      <vt:lpstr>1_Default Design</vt:lpstr>
      <vt:lpstr>«Чудо гжель»</vt:lpstr>
      <vt:lpstr>Гжельская посуда</vt:lpstr>
      <vt:lpstr>Роспись « Пышный мак»</vt:lpstr>
      <vt:lpstr>Цветы, похожие на бабочку</vt:lpstr>
      <vt:lpstr>«Тонкая сеточка»</vt:lpstr>
      <vt:lpstr>Кувшины, масленки, чайники, песочницы</vt:lpstr>
      <vt:lpstr>Мастера «Чуда- гжели»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«Чудо гжель»</dc:title>
  <dc:creator>1</dc:creator>
  <cp:lastModifiedBy>1</cp:lastModifiedBy>
  <cp:revision>2</cp:revision>
  <dcterms:created xsi:type="dcterms:W3CDTF">2015-04-11T17:56:03Z</dcterms:created>
  <dcterms:modified xsi:type="dcterms:W3CDTF">2015-04-11T18:15:30Z</dcterms:modified>
</cp:coreProperties>
</file>