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4" r:id="rId4"/>
    <p:sldId id="257" r:id="rId5"/>
    <p:sldId id="262" r:id="rId6"/>
    <p:sldId id="258" r:id="rId7"/>
    <p:sldId id="263" r:id="rId8"/>
    <p:sldId id="259" r:id="rId9"/>
    <p:sldId id="260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16E110-342D-4C41-9876-455EEB6B0060}" type="datetimeFigureOut">
              <a:rPr lang="ru-RU" smtClean="0"/>
              <a:t>12.04.2015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178C52-AAFA-4094-BC28-034D052B06B9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642918"/>
            <a:ext cx="7772400" cy="1714511"/>
          </a:xfrm>
        </p:spPr>
        <p:txBody>
          <a:bodyPr>
            <a:normAutofit fontScale="90000"/>
          </a:bodyPr>
          <a:lstStyle/>
          <a:p>
            <a:r>
              <a:rPr lang="ru-RU" sz="8000" b="1" i="1" dirty="0" smtClean="0">
                <a:solidFill>
                  <a:schemeClr val="tx1"/>
                </a:solidFill>
              </a:rPr>
              <a:t>Ник  </a:t>
            </a:r>
            <a:r>
              <a:rPr lang="ru-RU" sz="8000" b="1" i="1" dirty="0" err="1" smtClean="0">
                <a:solidFill>
                  <a:schemeClr val="tx1"/>
                </a:solidFill>
              </a:rPr>
              <a:t>Вуйчич</a:t>
            </a:r>
            <a:r>
              <a:rPr lang="ru-RU" sz="8000" b="1" i="1" dirty="0" smtClean="0">
                <a:solidFill>
                  <a:schemeClr val="tx1"/>
                </a:solidFill>
              </a:rPr>
              <a:t> – человек - легенда</a:t>
            </a:r>
            <a:endParaRPr lang="ru-RU" sz="8000" b="1" i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28934"/>
            <a:ext cx="6486548" cy="2709866"/>
          </a:xfrm>
        </p:spPr>
        <p:txBody>
          <a:bodyPr>
            <a:normAutofit/>
          </a:bodyPr>
          <a:lstStyle/>
          <a:p>
            <a:r>
              <a:rPr lang="ru-RU" sz="4000" b="1" i="1" dirty="0" smtClean="0"/>
              <a:t>Родился 4 декабря 1982 года (32 года)</a:t>
            </a:r>
          </a:p>
          <a:p>
            <a:r>
              <a:rPr lang="ru-RU" sz="4000" b="1" i="1" dirty="0" smtClean="0"/>
              <a:t>Мельбурн . Австралия</a:t>
            </a:r>
            <a:endParaRPr lang="ru-RU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Laif\Desktop\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290"/>
            <a:ext cx="7706703" cy="5143536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00034" y="5643578"/>
            <a:ext cx="8143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C00000"/>
                </a:solidFill>
              </a:rPr>
              <a:t>На передаче у Андрея Малахова</a:t>
            </a:r>
          </a:p>
          <a:p>
            <a:pPr algn="ctr"/>
            <a:r>
              <a:rPr lang="ru-RU" sz="3200" b="1" i="1" dirty="0" smtClean="0">
                <a:solidFill>
                  <a:srgbClr val="C00000"/>
                </a:solidFill>
              </a:rPr>
              <a:t>11 апреля 2015 года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14744" y="500042"/>
            <a:ext cx="52864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Д</a:t>
            </a:r>
            <a:r>
              <a:rPr lang="ru-RU" sz="2400" b="1" i="1" dirty="0" smtClean="0">
                <a:solidFill>
                  <a:srgbClr val="C00000"/>
                </a:solidFill>
              </a:rPr>
              <a:t>анная </a:t>
            </a:r>
            <a:r>
              <a:rPr lang="ru-RU" sz="2400" b="1" i="1" dirty="0">
                <a:solidFill>
                  <a:srgbClr val="C00000"/>
                </a:solidFill>
              </a:rPr>
              <a:t>книга о том, что не нужно быть совершенным, чтобы встретить совершенную любовь. Книга вышла 18 ноября 2014 года в США, а в России издательство "ЭКСМО" приурочило выход книги к приезду Ника. По мнению миллионов читателей, все книги Ника </a:t>
            </a:r>
            <a:r>
              <a:rPr lang="ru-RU" sz="2400" b="1" i="1" dirty="0" err="1">
                <a:solidFill>
                  <a:srgbClr val="C00000"/>
                </a:solidFill>
              </a:rPr>
              <a:t>Вуйчича</a:t>
            </a:r>
            <a:r>
              <a:rPr lang="ru-RU" sz="2400" b="1" i="1" dirty="0">
                <a:solidFill>
                  <a:srgbClr val="C00000"/>
                </a:solidFill>
              </a:rPr>
              <a:t> несут в себе посыл, что в Бога можно верить, Богу можно молиться, но если человек сам ничего не делает и не разбирается в своей жизни, ТО НИЧЕГО У НЕГО НЕ ПРОИЗОЙДЕТ. </a:t>
            </a:r>
          </a:p>
        </p:txBody>
      </p:sp>
      <p:pic>
        <p:nvPicPr>
          <p:cNvPr id="20482" name="Picture 2" descr="C:\Users\Laif\Desktop\04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3357586" cy="5357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 descr="Фото: скриншот видео с YouTub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1507" name="Picture 3" descr="C:\Users\Laif\Desktop\12.jpg"/>
          <p:cNvPicPr>
            <a:picLocks noChangeAspect="1" noChangeArrowheads="1"/>
          </p:cNvPicPr>
          <p:nvPr/>
        </p:nvPicPr>
        <p:blipFill>
          <a:blip r:embed="rId2"/>
          <a:srcRect r="-822" b="10638"/>
          <a:stretch>
            <a:fillRect/>
          </a:stretch>
        </p:blipFill>
        <p:spPr bwMode="auto">
          <a:xfrm>
            <a:off x="357158" y="357166"/>
            <a:ext cx="5072098" cy="3000396"/>
          </a:xfrm>
          <a:prstGeom prst="rect">
            <a:avLst/>
          </a:prstGeom>
          <a:noFill/>
        </p:spPr>
      </p:pic>
      <p:pic>
        <p:nvPicPr>
          <p:cNvPr id="21508" name="Picture 4" descr="C:\Users\Laif\Desktop\0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643314"/>
            <a:ext cx="4267200" cy="2847975"/>
          </a:xfrm>
          <a:prstGeom prst="rect">
            <a:avLst/>
          </a:prstGeom>
          <a:noFill/>
        </p:spPr>
      </p:pic>
      <p:pic>
        <p:nvPicPr>
          <p:cNvPr id="21509" name="Picture 5" descr="C:\Users\Laif\Desktop\011.jpg"/>
          <p:cNvPicPr>
            <a:picLocks noChangeAspect="1" noChangeArrowheads="1"/>
          </p:cNvPicPr>
          <p:nvPr/>
        </p:nvPicPr>
        <p:blipFill>
          <a:blip r:embed="rId4"/>
          <a:srcRect t="1520" r="19452"/>
          <a:stretch>
            <a:fillRect/>
          </a:stretch>
        </p:blipFill>
        <p:spPr bwMode="auto">
          <a:xfrm>
            <a:off x="4929190" y="571480"/>
            <a:ext cx="4000528" cy="54149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Laif\Desktop\0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251960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571480"/>
            <a:ext cx="764386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Родился в семье сербских эмигрантов. С рождения обладал редкой генетической патологией — </a:t>
            </a:r>
            <a:r>
              <a:rPr lang="ru-RU" sz="2800" b="1" dirty="0" err="1" smtClean="0">
                <a:solidFill>
                  <a:srgbClr val="002060"/>
                </a:solidFill>
              </a:rPr>
              <a:t>тетраамелией</a:t>
            </a:r>
            <a:r>
              <a:rPr lang="ru-RU" sz="2800" b="1" dirty="0" smtClean="0">
                <a:solidFill>
                  <a:srgbClr val="002060"/>
                </a:solidFill>
              </a:rPr>
              <a:t>: у мальчика отсутствовали полноценные конечности — обе руки и обе ноги. Частично имелась одна стопа с двумя сросшимися пальцами, что позволило мальчику после хирургического разделения пальцев научиться ходить, плавать, кататься на </a:t>
            </a:r>
            <a:r>
              <a:rPr lang="ru-RU" sz="2800" b="1" dirty="0" err="1" smtClean="0">
                <a:solidFill>
                  <a:srgbClr val="002060"/>
                </a:solidFill>
              </a:rPr>
              <a:t>скейте</a:t>
            </a:r>
            <a:r>
              <a:rPr lang="ru-RU" sz="2800" b="1" dirty="0" smtClean="0">
                <a:solidFill>
                  <a:srgbClr val="002060"/>
                </a:solidFill>
              </a:rPr>
              <a:t> , </a:t>
            </a:r>
            <a:r>
              <a:rPr lang="ru-RU" sz="2800" b="1" dirty="0" err="1" smtClean="0">
                <a:solidFill>
                  <a:srgbClr val="002060"/>
                </a:solidFill>
              </a:rPr>
              <a:t>серфинговой</a:t>
            </a:r>
            <a:r>
              <a:rPr lang="ru-RU" sz="2800" b="1" dirty="0" smtClean="0">
                <a:solidFill>
                  <a:srgbClr val="002060"/>
                </a:solidFill>
              </a:rPr>
              <a:t> доске, играть на компьютере и писать.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://0.avatars.yandex.net/get-entity_search/aHR0cDovL3N0Lmtpbm9wb2lzay5ydS9pbWFnZXMvYWN0b3JfaXBob25lL2lwaG9uZTM2MF8xODQyMjAxLmpwZw--/S120x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://0.avatars.yandex.net/get-entity_search/aHR0cDovL3N0Lmtpbm9wb2lzay5ydS9pbWFnZXMvYWN0b3JfaXBob25lL2lwaG9uZTM2MF8xODQyMjAxLmpwZw--/S120x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://0.avatars.yandex.net/get-entity_search/aHR0cDovL3N0Lmtpbm9wb2lzay5ydS9pbWFnZXMvYWN0b3JfaXBob25lL2lwaG9uZTM2MF8xODQyMjAxLmpwZw--/S120x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im1-tub-ru.yandex.net/i?id=8adf1a90d7bb6aec6131cbf0d861360d&amp;n=33&amp;h=19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https://im1-tub-ru.yandex.net/i?id=8adf1a90d7bb6aec6131cbf0d861360d&amp;n=33&amp;h=19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http://images.comunidades.net/cur/cursilhosmcampos/nick_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8" name="AutoShape 14" descr="http://images.comunidades.net/cur/cursilhosmcampos/nick_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0" name="AutoShape 16" descr="http://perugospel.com/wp-content/uploads/2013/10/nick-V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2" name="AutoShape 18" descr="http://perugospel.com/wp-content/uploads/2013/10/nick-V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4" name="AutoShape 20" descr="http://perugospel.com/wp-content/uploads/2013/10/nick-V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6" name="AutoShape 22" descr="https://im2-tub-ru.yandex.net/i?id=8b48c23cd24f3b099595f800cec51d6b&amp;n=33&amp;h=19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8" name="AutoShape 24" descr="https://im2-tub-ru.yandex.net/i?id=8b48c23cd24f3b099595f800cec51d6b&amp;n=33&amp;h=19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0" name="AutoShape 26" descr="https://im2-tub-ru.yandex.net/i?id=8b48c23cd24f3b099595f800cec51d6b&amp;n=33&amp;h=19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1" name="Picture 27" descr="C:\Users\Laif\Desktop\22.jpg"/>
          <p:cNvPicPr>
            <a:picLocks noChangeAspect="1" noChangeArrowheads="1"/>
          </p:cNvPicPr>
          <p:nvPr/>
        </p:nvPicPr>
        <p:blipFill>
          <a:blip r:embed="rId2"/>
          <a:srcRect b="10366"/>
          <a:stretch>
            <a:fillRect/>
          </a:stretch>
        </p:blipFill>
        <p:spPr bwMode="auto">
          <a:xfrm>
            <a:off x="3714744" y="3214686"/>
            <a:ext cx="5220731" cy="3500462"/>
          </a:xfrm>
          <a:prstGeom prst="rect">
            <a:avLst/>
          </a:prstGeom>
          <a:noFill/>
        </p:spPr>
      </p:pic>
      <p:sp>
        <p:nvSpPr>
          <p:cNvPr id="1053" name="AutoShape 29" descr="https://im1-tub-ru.yandex.net/i?id=0feeefe4df12ee24f4de813172e428f8&amp;n=33&amp;h=19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5" name="AutoShape 31" descr="https://im1-tub-ru.yandex.net/i?id=0feeefe4df12ee24f4de813172e428f8&amp;n=33&amp;h=19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56" name="Picture 32" descr="C:\Users\Laif\Desktop\044.jpg"/>
          <p:cNvPicPr>
            <a:picLocks noChangeAspect="1" noChangeArrowheads="1"/>
          </p:cNvPicPr>
          <p:nvPr/>
        </p:nvPicPr>
        <p:blipFill>
          <a:blip r:embed="rId3"/>
          <a:srcRect l="3659" t="4464" r="4877" b="21875"/>
          <a:stretch>
            <a:fillRect/>
          </a:stretch>
        </p:blipFill>
        <p:spPr bwMode="auto">
          <a:xfrm>
            <a:off x="214282" y="285728"/>
            <a:ext cx="4654294" cy="3071834"/>
          </a:xfrm>
          <a:prstGeom prst="rect">
            <a:avLst/>
          </a:prstGeom>
          <a:noFill/>
        </p:spPr>
      </p:pic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5072066" y="285728"/>
            <a:ext cx="350046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Несмотря на физические недостатки, мальчик родился здоровым и, как только закон австралийского штата Виктория об инвалидах изменился, родители настояли на том, чтобы их сын стал посещать обычную школу.</a:t>
            </a:r>
            <a:endParaRPr kumimoji="0" lang="ru-RU" b="1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28596" y="3643314"/>
            <a:ext cx="292895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C00000"/>
                </a:solidFill>
              </a:rPr>
              <a:t>"Я не могу" нужно исключать из своих мыслей. Сумел один, смогут и другие. Не смог никто, значит будешь первым.</a:t>
            </a:r>
            <a:r>
              <a:rPr lang="ru-RU" sz="2400" b="1" i="1" dirty="0" smtClean="0">
                <a:solidFill>
                  <a:srgbClr val="C00000"/>
                </a:solidFill>
              </a:rPr>
              <a:t/>
            </a:r>
            <a:br>
              <a:rPr lang="ru-RU" sz="2400" b="1" i="1" dirty="0" smtClean="0">
                <a:solidFill>
                  <a:srgbClr val="C00000"/>
                </a:solidFill>
              </a:rPr>
            </a:br>
            <a:endParaRPr lang="ru-RU" sz="24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5"/>
            <a:ext cx="85725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В десять лет </a:t>
            </a:r>
            <a:r>
              <a:rPr lang="ru-RU" sz="2800" b="1" i="1" dirty="0" err="1" smtClean="0">
                <a:solidFill>
                  <a:srgbClr val="C00000"/>
                </a:solidFill>
              </a:rPr>
              <a:t>Николас</a:t>
            </a:r>
            <a:r>
              <a:rPr lang="ru-RU" sz="2800" b="1" i="1" dirty="0" smtClean="0">
                <a:solidFill>
                  <a:srgbClr val="C00000"/>
                </a:solidFill>
              </a:rPr>
              <a:t> решил утопиться. Он сказал маме, что хочет искупаться и попросил отнести его в ванну. Вот, что он вспоминает об этих минутах:</a:t>
            </a:r>
          </a:p>
          <a:p>
            <a:r>
              <a:rPr lang="ru-RU" sz="2800" b="1" i="1" dirty="0" smtClean="0">
                <a:solidFill>
                  <a:srgbClr val="C00000"/>
                </a:solidFill>
              </a:rPr>
              <a:t>«Я пытался повернуться лицом в воду, но было очень сложно удержаться в таком положении. У меня ничего не получалось. Но за это короткое время я очень четко представил картину своих похорон — вот стоят мои папа и мама… И тут я понял, что не могу причинить им боль, не могу себя убить. Ведь все, что я видел от родителей — это огромную любовь ко мне».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Laif\Desktop\02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2571744"/>
            <a:ext cx="5231894" cy="3929090"/>
          </a:xfrm>
          <a:prstGeom prst="rect">
            <a:avLst/>
          </a:prstGeom>
          <a:noFill/>
        </p:spPr>
      </p:pic>
      <p:sp>
        <p:nvSpPr>
          <p:cNvPr id="15364" name="AutoShape 4" descr="http://resources2.news.com.au/images/2013/09/06/1226713/370238-b01cbda0-16ac-11e3-bfe3-15bd677d882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5" name="Picture 5" descr="C:\Users\Laif\Desktop\03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28604"/>
            <a:ext cx="4267200" cy="3200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57818" y="500042"/>
            <a:ext cx="20717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</a:rPr>
              <a:t>Супруга </a:t>
            </a:r>
          </a:p>
          <a:p>
            <a:r>
              <a:rPr lang="ru-RU" sz="3200" b="1" i="1" dirty="0" err="1" smtClean="0">
                <a:solidFill>
                  <a:srgbClr val="C00000"/>
                </a:solidFill>
              </a:rPr>
              <a:t>Канаэ</a:t>
            </a:r>
            <a:endParaRPr lang="ru-RU" sz="3200" b="1" i="1" dirty="0" smtClean="0">
              <a:solidFill>
                <a:srgbClr val="C00000"/>
              </a:solidFill>
            </a:endParaRPr>
          </a:p>
          <a:p>
            <a:r>
              <a:rPr lang="ru-RU" sz="3200" b="1" i="1" dirty="0" err="1" smtClean="0">
                <a:solidFill>
                  <a:srgbClr val="C00000"/>
                </a:solidFill>
              </a:rPr>
              <a:t>Мияхара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4286256"/>
            <a:ext cx="265406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Сын </a:t>
            </a:r>
          </a:p>
          <a:p>
            <a:endParaRPr lang="ru-RU" sz="2800" b="1" i="1" dirty="0">
              <a:solidFill>
                <a:srgbClr val="C00000"/>
              </a:solidFill>
            </a:endParaRPr>
          </a:p>
          <a:p>
            <a:r>
              <a:rPr lang="ru-RU" sz="2800" b="1" i="1" dirty="0" err="1" smtClean="0">
                <a:solidFill>
                  <a:srgbClr val="C00000"/>
                </a:solidFill>
              </a:rPr>
              <a:t>Киёси</a:t>
            </a:r>
            <a:r>
              <a:rPr lang="ru-RU" sz="2800" b="1" i="1" dirty="0" smtClean="0">
                <a:solidFill>
                  <a:srgbClr val="C00000"/>
                </a:solidFill>
              </a:rPr>
              <a:t>  Джеймс </a:t>
            </a:r>
          </a:p>
          <a:p>
            <a:endParaRPr lang="ru-RU" sz="2800" b="1" i="1" dirty="0">
              <a:solidFill>
                <a:srgbClr val="C00000"/>
              </a:solidFill>
            </a:endParaRPr>
          </a:p>
          <a:p>
            <a:r>
              <a:rPr lang="ru-RU" sz="2800" b="1" i="1" dirty="0" err="1" smtClean="0">
                <a:solidFill>
                  <a:srgbClr val="C00000"/>
                </a:solidFill>
              </a:rPr>
              <a:t>Вуйчич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2868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C00000"/>
                </a:solidFill>
              </a:rPr>
              <a:t>С 1999 года начал выступать перед своей церковной группой и вскоре открыл некоммерческую организацию «Жизнь без конечностей» </a:t>
            </a:r>
            <a:r>
              <a:rPr lang="ru-RU" sz="2400" b="1" i="1" dirty="0" smtClean="0">
                <a:solidFill>
                  <a:srgbClr val="C00000"/>
                </a:solidFill>
              </a:rPr>
              <a:t>(англ.</a:t>
            </a:r>
            <a:r>
              <a:rPr lang="ru-RU" sz="2400" b="1" i="1" dirty="0">
                <a:solidFill>
                  <a:srgbClr val="C00000"/>
                </a:solidFill>
              </a:rPr>
              <a:t> </a:t>
            </a:r>
            <a:r>
              <a:rPr lang="ru-RU" sz="2400" b="1" i="1" dirty="0" err="1">
                <a:solidFill>
                  <a:srgbClr val="C00000"/>
                </a:solidFill>
              </a:rPr>
              <a:t>Life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Without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Limbs</a:t>
            </a:r>
            <a:r>
              <a:rPr lang="ru-RU" sz="2400" b="1" i="1" dirty="0">
                <a:solidFill>
                  <a:srgbClr val="C00000"/>
                </a:solidFill>
              </a:rPr>
              <a:t>), став проповедником Божьего слова.</a:t>
            </a:r>
          </a:p>
          <a:p>
            <a:r>
              <a:rPr lang="ru-RU" sz="2400" b="1" i="1" dirty="0">
                <a:solidFill>
                  <a:srgbClr val="C00000"/>
                </a:solidFill>
              </a:rPr>
              <a:t>В 2005 году Ник </a:t>
            </a:r>
            <a:r>
              <a:rPr lang="ru-RU" sz="2400" b="1" i="1" dirty="0" err="1">
                <a:solidFill>
                  <a:srgbClr val="C00000"/>
                </a:solidFill>
              </a:rPr>
              <a:t>Вуйчич</a:t>
            </a:r>
            <a:r>
              <a:rPr lang="ru-RU" sz="2400" b="1" i="1" dirty="0">
                <a:solidFill>
                  <a:srgbClr val="C00000"/>
                </a:solidFill>
              </a:rPr>
              <a:t> был номинирован на премию «Молодой австралиец года».</a:t>
            </a:r>
          </a:p>
          <a:p>
            <a:r>
              <a:rPr lang="ru-RU" sz="2400" b="1" i="1" dirty="0">
                <a:solidFill>
                  <a:srgbClr val="C00000"/>
                </a:solidFill>
              </a:rPr>
              <a:t>В 2009 году он снимается в фильме </a:t>
            </a:r>
            <a:r>
              <a:rPr lang="ru-RU" sz="2400" b="1" i="1" dirty="0" smtClean="0">
                <a:solidFill>
                  <a:srgbClr val="C00000"/>
                </a:solidFill>
              </a:rPr>
              <a:t>«Цирк бабочек», </a:t>
            </a:r>
            <a:r>
              <a:rPr lang="ru-RU" sz="2400" b="1" i="1" dirty="0">
                <a:solidFill>
                  <a:srgbClr val="C00000"/>
                </a:solidFill>
              </a:rPr>
              <a:t>рассказывающем о человеке без конечностей </a:t>
            </a:r>
            <a:r>
              <a:rPr lang="ru-RU" sz="2400" b="1" i="1" dirty="0" err="1">
                <a:solidFill>
                  <a:srgbClr val="C00000"/>
                </a:solidFill>
              </a:rPr>
              <a:t>Уилле</a:t>
            </a:r>
            <a:r>
              <a:rPr lang="ru-RU" sz="2400" b="1" i="1" dirty="0">
                <a:solidFill>
                  <a:srgbClr val="C00000"/>
                </a:solidFill>
              </a:rPr>
              <a:t> и о его судьбе.</a:t>
            </a:r>
          </a:p>
          <a:p>
            <a:r>
              <a:rPr lang="ru-RU" sz="2400" b="1" i="1" dirty="0">
                <a:solidFill>
                  <a:srgbClr val="C00000"/>
                </a:solidFill>
              </a:rPr>
              <a:t>Он объездил более 45 стран, выступая в школах, университетах и других организациях. Участвует в телешоу и пишет книги. Его первая книга «Жизнь без границ. Путь к потрясающе счастливой жизни» (англ. </a:t>
            </a:r>
            <a:r>
              <a:rPr lang="ru-RU" sz="2400" b="1" i="1" dirty="0" err="1">
                <a:solidFill>
                  <a:srgbClr val="C00000"/>
                </a:solidFill>
              </a:rPr>
              <a:t>Life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Without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Limits</a:t>
            </a:r>
            <a:r>
              <a:rPr lang="ru-RU" sz="2400" b="1" i="1" dirty="0">
                <a:solidFill>
                  <a:srgbClr val="C00000"/>
                </a:solidFill>
              </a:rPr>
              <a:t>: </a:t>
            </a:r>
            <a:r>
              <a:rPr lang="ru-RU" sz="2400" b="1" i="1" dirty="0" err="1">
                <a:solidFill>
                  <a:srgbClr val="C00000"/>
                </a:solidFill>
              </a:rPr>
              <a:t>Inspiration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for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a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Ridiculously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Good</a:t>
            </a:r>
            <a:r>
              <a:rPr lang="ru-RU" sz="2400" b="1" i="1" dirty="0">
                <a:solidFill>
                  <a:srgbClr val="C00000"/>
                </a:solidFill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</a:rPr>
              <a:t>Life</a:t>
            </a:r>
            <a:r>
              <a:rPr lang="ru-RU" sz="2400" b="1" i="1" dirty="0">
                <a:solidFill>
                  <a:srgbClr val="C00000"/>
                </a:solidFill>
              </a:rPr>
              <a:t>) вышла в 2010 году, в 2012 году была переведена на русский.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Laif\Desktop\0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5334037" cy="4000528"/>
          </a:xfrm>
          <a:prstGeom prst="rect">
            <a:avLst/>
          </a:prstGeom>
          <a:noFill/>
        </p:spPr>
      </p:pic>
      <p:pic>
        <p:nvPicPr>
          <p:cNvPr id="16387" name="Picture 3" descr="C:\Users\Laif\Desktop\11.jpg"/>
          <p:cNvPicPr>
            <a:picLocks noChangeAspect="1" noChangeArrowheads="1"/>
          </p:cNvPicPr>
          <p:nvPr/>
        </p:nvPicPr>
        <p:blipFill>
          <a:blip r:embed="rId3"/>
          <a:srcRect l="4732" t="5921" b="9210"/>
          <a:stretch>
            <a:fillRect/>
          </a:stretch>
        </p:blipFill>
        <p:spPr bwMode="auto">
          <a:xfrm>
            <a:off x="3214678" y="3500438"/>
            <a:ext cx="5753098" cy="307183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929322" y="500042"/>
            <a:ext cx="27860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C00000"/>
                </a:solidFill>
              </a:rPr>
              <a:t>Живёт в </a:t>
            </a:r>
            <a:r>
              <a:rPr lang="ru-RU" sz="2800" b="1" i="1" dirty="0" smtClean="0">
                <a:solidFill>
                  <a:srgbClr val="C00000"/>
                </a:solidFill>
              </a:rPr>
              <a:t>Калифорнии (США</a:t>
            </a:r>
            <a:r>
              <a:rPr lang="ru-RU" sz="2800" b="1" i="1" dirty="0">
                <a:solidFill>
                  <a:srgbClr val="C00000"/>
                </a:solidFill>
              </a:rPr>
              <a:t>).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4429132"/>
            <a:ext cx="27146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</a:rPr>
              <a:t>«Плохо </a:t>
            </a:r>
            <a:r>
              <a:rPr lang="ru-RU" sz="2400" b="1" i="1" dirty="0">
                <a:solidFill>
                  <a:srgbClr val="C00000"/>
                </a:solidFill>
              </a:rPr>
              <a:t>живут те, которые всю жизнь лишь собираются жить</a:t>
            </a:r>
            <a:r>
              <a:rPr lang="ru-RU" sz="2400" b="1" i="1" dirty="0" smtClean="0">
                <a:solidFill>
                  <a:srgbClr val="C00000"/>
                </a:solidFill>
              </a:rPr>
              <a:t>.»</a:t>
            </a:r>
            <a:r>
              <a:rPr lang="ru-RU" sz="1000" b="1" i="1" dirty="0" smtClean="0">
                <a:solidFill>
                  <a:srgbClr val="C00000"/>
                </a:solidFill>
              </a:rPr>
              <a:t>   </a:t>
            </a:r>
            <a:r>
              <a:rPr lang="ru-RU" sz="2000" b="1" i="1" dirty="0" smtClean="0">
                <a:solidFill>
                  <a:srgbClr val="C00000"/>
                </a:solidFill>
              </a:rPr>
              <a:t>Н. </a:t>
            </a:r>
            <a:r>
              <a:rPr lang="ru-RU" sz="2000" b="1" i="1" dirty="0" err="1" smtClean="0">
                <a:solidFill>
                  <a:srgbClr val="C00000"/>
                </a:solidFill>
              </a:rPr>
              <a:t>Вуйчич</a:t>
            </a:r>
            <a:endParaRPr lang="ru-RU" sz="20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http://b4.pinger.pl/43b4b40538f20b3115ab210007c64b6a/NickVujicic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http://b4.pinger.pl/43b4b40538f20b3115ab210007c64b6a/NickVujicic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3" name="Picture 5" descr="C:\Users\Laif\Desktop\0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571480"/>
            <a:ext cx="3709813" cy="4725595"/>
          </a:xfrm>
          <a:prstGeom prst="rect">
            <a:avLst/>
          </a:prstGeom>
          <a:noFill/>
        </p:spPr>
      </p:pic>
      <p:pic>
        <p:nvPicPr>
          <p:cNvPr id="17414" name="Picture 6" descr="C:\Users\Laif\Desktop\0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57166"/>
            <a:ext cx="3216392" cy="496877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28596" y="5429264"/>
            <a:ext cx="8143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C00000"/>
                </a:solidFill>
              </a:rPr>
              <a:t>Человек, который родился без рук и без ног, стал мировой сенсацией, нашел самую большую любовь в своей жизни и стал счастливым отцом. Его знают, любят и ждут в каждом уголке Земли. Люди плачут и обретают веру в себя после его слов. В чем его сила?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</TotalTime>
  <Words>337</Words>
  <Application>Microsoft Office PowerPoint</Application>
  <PresentationFormat>Экран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Ник  Вуйчич – человек - легенда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Laif</dc:creator>
  <cp:lastModifiedBy>Laif</cp:lastModifiedBy>
  <cp:revision>11</cp:revision>
  <dcterms:created xsi:type="dcterms:W3CDTF">2015-04-12T09:50:50Z</dcterms:created>
  <dcterms:modified xsi:type="dcterms:W3CDTF">2015-04-12T11:35:25Z</dcterms:modified>
</cp:coreProperties>
</file>