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303" r:id="rId3"/>
    <p:sldId id="304" r:id="rId4"/>
    <p:sldId id="276" r:id="rId5"/>
    <p:sldId id="288" r:id="rId6"/>
    <p:sldId id="272" r:id="rId7"/>
    <p:sldId id="277" r:id="rId8"/>
    <p:sldId id="301" r:id="rId9"/>
    <p:sldId id="275" r:id="rId10"/>
    <p:sldId id="293" r:id="rId11"/>
    <p:sldId id="296" r:id="rId12"/>
    <p:sldId id="302" r:id="rId13"/>
    <p:sldId id="289" r:id="rId14"/>
    <p:sldId id="290" r:id="rId15"/>
    <p:sldId id="297" r:id="rId16"/>
    <p:sldId id="298" r:id="rId17"/>
    <p:sldId id="299" r:id="rId18"/>
    <p:sldId id="300" r:id="rId19"/>
    <p:sldId id="30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 varScale="1">
        <p:scale>
          <a:sx n="62" d="100"/>
          <a:sy n="62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4B5E0-8D58-4F05-BD3A-99F389FC7B3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8D7D2-D7E9-4EA7-B4EF-704FCF5A8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D7D2-D7E9-4EA7-B4EF-704FCF5A8E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941-1945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llector-coins.org/images/asset/001/504/477/1504477/desktop.jpg?14121619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5649998" cy="3816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70648" cy="141732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“Вклад ученых  в дело 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Великой Победы”.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9168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44522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/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Столярова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физики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№1784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«Кадетская школа» г.Москвы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9126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Пётр Георгиевич Стрелков – советский физик-экспериментатор.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FG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989138"/>
            <a:ext cx="29718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772816"/>
            <a:ext cx="4103687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984" y="522920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Стрелков разработал технологию производства бактериологических фильтров для крови на основе асбеста.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858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Николай Николаевич Семенов и Юлий Борисович Харитон -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физико-химики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Юсиф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Гейдар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оглы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Мамедалиев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– химик.</a:t>
            </a:r>
            <a:r>
              <a:rPr lang="ru-RU" sz="3600" dirty="0" smtClean="0"/>
              <a:t>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t3.gstatic.com/images?q=tbn:ANd9GcTmFsEFE2LHHQ_fBU7kRcfJGphftSugr4dH9uWbJO_3Cptr5tL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132856"/>
            <a:ext cx="2839172" cy="3600400"/>
          </a:xfrm>
          <a:prstGeom prst="rect">
            <a:avLst/>
          </a:prstGeom>
          <a:noFill/>
        </p:spPr>
      </p:pic>
      <p:pic>
        <p:nvPicPr>
          <p:cNvPr id="47108" name="Picture 4" descr="http://www.warheroes.ru/content/images/heroes/after/KharitonJulBori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492896"/>
            <a:ext cx="2820951" cy="3679925"/>
          </a:xfrm>
          <a:prstGeom prst="rect">
            <a:avLst/>
          </a:prstGeom>
          <a:noFill/>
        </p:spPr>
      </p:pic>
      <p:pic>
        <p:nvPicPr>
          <p:cNvPr id="5" name="Picture 2" descr="http://www.chem.msu.ru/rus/history/acad/mamedalie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2780928"/>
            <a:ext cx="2685445" cy="384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498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Евграфович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Фаворский  и Михаил Федорович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Шостаковский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– советские  химики-органики.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www.ras.ru/ph/ras/5/56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089251"/>
            <a:ext cx="3384376" cy="4141637"/>
          </a:xfrm>
          <a:prstGeom prst="rect">
            <a:avLst/>
          </a:prstGeom>
          <a:noFill/>
        </p:spPr>
      </p:pic>
      <p:pic>
        <p:nvPicPr>
          <p:cNvPr id="49156" name="Picture 4" descr="http://irkipedia.ru/sites/default/files/styles/media_browser_plus_ribbon_style/public/Tematicheskiy/Nauka._Tehnika._Tehnologii./Personalii_po_teme_%22Nauka._Tehnika._Tehnologii%22/3_-_kopiya.jpg?itok=X8lEDfl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132856"/>
            <a:ext cx="3556711" cy="4083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66144" cy="69269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Математики в помощь физикам</a:t>
            </a:r>
            <a:endParaRPr lang="ru-RU" sz="32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kolmogorov.info/kolmogorov-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764704"/>
            <a:ext cx="3168352" cy="2531788"/>
          </a:xfrm>
          <a:prstGeom prst="rect">
            <a:avLst/>
          </a:prstGeom>
          <a:noFill/>
        </p:spPr>
      </p:pic>
      <p:pic>
        <p:nvPicPr>
          <p:cNvPr id="1028" name="Picture 4" descr="http://sm.evg-rumjantsev.ru/img21/krylov-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764704"/>
            <a:ext cx="2088232" cy="2718410"/>
          </a:xfrm>
          <a:prstGeom prst="rect">
            <a:avLst/>
          </a:prstGeom>
          <a:noFill/>
        </p:spPr>
      </p:pic>
      <p:pic>
        <p:nvPicPr>
          <p:cNvPr id="1032" name="Picture 8" descr="http://isaran.ru/isaran/image2.php?guid=524ABDEF-64DB-B36C-4CD8-1815E291A4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764704"/>
            <a:ext cx="2160240" cy="2781425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commons/thumb/a/ab/Chetaev.jpg/245px-Chetae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7704" y="3717032"/>
            <a:ext cx="2016224" cy="2880320"/>
          </a:xfrm>
          <a:prstGeom prst="rect">
            <a:avLst/>
          </a:prstGeom>
          <a:noFill/>
        </p:spPr>
      </p:pic>
      <p:pic>
        <p:nvPicPr>
          <p:cNvPr id="1036" name="Picture 12" descr="http://isaran.ru/isaran/image2.php?ida=1&amp;guid=D668E22D-079B-9F06-F816-C0F663948C5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4" y="3717032"/>
            <a:ext cx="2009775" cy="2857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3284984"/>
            <a:ext cx="21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А.Н. Колмогоров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3429000"/>
            <a:ext cx="169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А.Н. Крылов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3501008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Н. Бернштейн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6309320"/>
            <a:ext cx="155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Н.Е. </a:t>
            </a:r>
            <a:r>
              <a:rPr lang="ru-RU" dirty="0" err="1" smtClean="0"/>
              <a:t>Кочин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 Г. </a:t>
            </a:r>
            <a:r>
              <a:rPr lang="ru-RU" dirty="0" err="1" smtClean="0"/>
              <a:t>Четаев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320"/>
            <a:ext cx="8106104" cy="77841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Математики в помощь физикам</a:t>
            </a:r>
            <a:endParaRPr lang="ru-RU" sz="3200" dirty="0"/>
          </a:p>
        </p:txBody>
      </p:sp>
      <p:pic>
        <p:nvPicPr>
          <p:cNvPr id="41986" name="Picture 2" descr="http://mathscinet.ru/stories/files/Gantmah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1772816"/>
            <a:ext cx="2047875" cy="2857500"/>
          </a:xfrm>
          <a:prstGeom prst="rect">
            <a:avLst/>
          </a:prstGeom>
          <a:noFill/>
        </p:spPr>
      </p:pic>
      <p:pic>
        <p:nvPicPr>
          <p:cNvPr id="4" name="Picture 14" descr="http://www-sbras.nsc.ru/picture/history/hri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268760"/>
            <a:ext cx="1955519" cy="30766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437112"/>
            <a:ext cx="234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С.А. </a:t>
            </a:r>
            <a:r>
              <a:rPr lang="ru-RU" dirty="0" err="1" smtClean="0"/>
              <a:t>Христианович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Ф.Р. </a:t>
            </a:r>
            <a:r>
              <a:rPr lang="ru-RU" dirty="0" err="1" smtClean="0"/>
              <a:t>Гантмахером</a:t>
            </a:r>
            <a:endParaRPr lang="ru-RU" dirty="0"/>
          </a:p>
        </p:txBody>
      </p:sp>
      <p:pic>
        <p:nvPicPr>
          <p:cNvPr id="41988" name="Picture 4" descr="Lavre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2780928"/>
            <a:ext cx="2095500" cy="2943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16216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М.А. Лаврентьев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237626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Исаак Яковлевич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Постовский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советский и российский ученый химик-органик .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Зинаида Виссарионовна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Ермольева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- советский ученый-микробиолог и эпидемиолог, создатель антибиотиков.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6" descr="http://img.encyc.yandex.net/illustrations/bse/pictures/02771/8217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636911"/>
            <a:ext cx="2736304" cy="3923463"/>
          </a:xfrm>
          <a:prstGeom prst="rect">
            <a:avLst/>
          </a:prstGeom>
          <a:noFill/>
        </p:spPr>
      </p:pic>
      <p:pic>
        <p:nvPicPr>
          <p:cNvPr id="46088" name="Picture 8" descr="Ермольева Зинаида Виссарионов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636912"/>
            <a:ext cx="2861104" cy="3902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714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Николай Дмитриевич Зелинский –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советский химик-органик.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Качугин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Анатолий Трофимович - врач</a:t>
            </a:r>
            <a:r>
              <a:rPr lang="ru-RU" sz="3600" dirty="0" smtClean="0"/>
              <a:t>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Zelinsky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16832"/>
            <a:ext cx="3528392" cy="4523579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916832"/>
            <a:ext cx="38851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Ученые фронту!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Epat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2592288" cy="3835167"/>
          </a:xfrm>
          <a:prstGeom prst="rect">
            <a:avLst/>
          </a:prstGeom>
          <a:noFill/>
        </p:spPr>
      </p:pic>
      <p:pic>
        <p:nvPicPr>
          <p:cNvPr id="49156" name="Picture 4" descr="NalivkinD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700808"/>
            <a:ext cx="2664296" cy="38099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85184"/>
            <a:ext cx="29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Оскарович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Патон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661248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Дмитрий Васильевич Наливкин </a:t>
            </a:r>
            <a:endParaRPr lang="ru-RU" dirty="0"/>
          </a:p>
        </p:txBody>
      </p:sp>
      <p:pic>
        <p:nvPicPr>
          <p:cNvPr id="7" name="Picture 2" descr="Pyotr L Kapitsa Russian physicist 19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2420888"/>
            <a:ext cx="2592288" cy="34563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7432" y="6021288"/>
            <a:ext cx="291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Петр Леонидович Капица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Ученые фронту!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old.ziyonet.uz/images/people/11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780928"/>
            <a:ext cx="2484276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2276872"/>
            <a:ext cx="391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ru-RU" dirty="0" err="1" smtClean="0"/>
              <a:t>абиб</a:t>
            </a:r>
            <a:r>
              <a:rPr lang="ru-RU" dirty="0" smtClean="0"/>
              <a:t>  </a:t>
            </a:r>
            <a:r>
              <a:rPr lang="ru-RU" dirty="0" err="1" smtClean="0"/>
              <a:t>Мухаммедович</a:t>
            </a:r>
            <a:r>
              <a:rPr lang="ru-RU" dirty="0" smtClean="0"/>
              <a:t> Абдуллаев </a:t>
            </a:r>
            <a:endParaRPr lang="ru-RU" dirty="0"/>
          </a:p>
        </p:txBody>
      </p:sp>
      <p:pic>
        <p:nvPicPr>
          <p:cNvPr id="3076" name="Picture 4" descr="Уклонский Александр Сергеевич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3573016"/>
            <a:ext cx="2570687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71593" y="3140968"/>
            <a:ext cx="367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Сергеевич </a:t>
            </a:r>
            <a:r>
              <a:rPr lang="ru-RU" dirty="0" err="1" smtClean="0"/>
              <a:t>Уклонский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8" name="Picture 6" descr="Pryanishnikov D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916832"/>
            <a:ext cx="2592288" cy="35510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484784"/>
            <a:ext cx="406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Дмитрий Николаевич Прянишников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68407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Используемая литература:</a:t>
            </a:r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Арлазоров</a:t>
            </a:r>
            <a:r>
              <a:rPr lang="ru-RU" dirty="0" smtClean="0"/>
              <a:t> М.М. Фронт идет через КБ. М.: Знание, 1969.</a:t>
            </a:r>
          </a:p>
          <a:p>
            <a:r>
              <a:rPr lang="ru-RU" dirty="0" smtClean="0"/>
              <a:t>2.  </a:t>
            </a:r>
            <a:r>
              <a:rPr lang="ru-RU" dirty="0" err="1" smtClean="0"/>
              <a:t>Браверман</a:t>
            </a:r>
            <a:r>
              <a:rPr lang="ru-RU" dirty="0" smtClean="0"/>
              <a:t> Э.М. Подвиг. Материалы для физико-технического вечера ко Дню Победы, 1995 г.</a:t>
            </a:r>
          </a:p>
          <a:p>
            <a:r>
              <a:rPr lang="ru-RU" dirty="0" smtClean="0"/>
              <a:t>3. Военно-исторический журнал № 5, 2002 г. с.24-30. А.И. </a:t>
            </a:r>
            <a:r>
              <a:rPr lang="ru-RU" dirty="0" err="1" smtClean="0"/>
              <a:t>Миренков</a:t>
            </a:r>
            <a:r>
              <a:rPr lang="ru-RU" dirty="0" smtClean="0"/>
              <a:t> «Обеспечение действующей армии вооружением, боевой техников, материальными средствами в 1941-1943 годах».</a:t>
            </a:r>
          </a:p>
          <a:p>
            <a:r>
              <a:rPr lang="ru-RU" dirty="0" smtClean="0"/>
              <a:t>4. Военно-исторический журнал № 6, 2001 г. с.28036. М.И. </a:t>
            </a:r>
            <a:r>
              <a:rPr lang="ru-RU" dirty="0" err="1" smtClean="0"/>
              <a:t>Науменко</a:t>
            </a:r>
            <a:r>
              <a:rPr lang="ru-RU" dirty="0" smtClean="0"/>
              <a:t> «Фашисты охотились за «катюшами» капитана Флерова».</a:t>
            </a:r>
          </a:p>
          <a:p>
            <a:r>
              <a:rPr lang="ru-RU" dirty="0" smtClean="0"/>
              <a:t>5. И.К. </a:t>
            </a:r>
            <a:r>
              <a:rPr lang="ru-RU" dirty="0" err="1" smtClean="0"/>
              <a:t>Кикоин</a:t>
            </a:r>
            <a:r>
              <a:rPr lang="ru-RU" dirty="0" smtClean="0"/>
              <a:t> «Физики - фронту» - Физика в школе № 3, 1995 г.,с.4-8.</a:t>
            </a:r>
          </a:p>
          <a:p>
            <a:r>
              <a:rPr lang="ru-RU" dirty="0" smtClean="0"/>
              <a:t>6. Левшин Л.В. Советская наука в годы Великой Отечественной Войны - М.: Наука, 1983.</a:t>
            </a:r>
          </a:p>
          <a:p>
            <a:r>
              <a:rPr lang="ru-RU" dirty="0" smtClean="0"/>
              <a:t>7. Оружие Победы.-2-е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- М: Машиностроение, 1986.</a:t>
            </a:r>
          </a:p>
          <a:p>
            <a:r>
              <a:rPr lang="ru-RU" dirty="0" smtClean="0"/>
              <a:t>8. </a:t>
            </a:r>
            <a:r>
              <a:rPr lang="ru-RU" u="sng" dirty="0" smtClean="0">
                <a:hlinkClick r:id="rId2"/>
              </a:rPr>
              <a:t>http://www.1941-1945.ru/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Начало  </a:t>
            </a:r>
            <a:r>
              <a:rPr lang="ru-RU" dirty="0" smtClean="0"/>
              <a:t>смотрите в части </a:t>
            </a:r>
            <a:r>
              <a:rPr lang="ru-RU" dirty="0" smtClean="0"/>
              <a:t>1 </a:t>
            </a:r>
            <a:r>
              <a:rPr lang="ru-RU" dirty="0" smtClean="0"/>
              <a:t>«Вклад ученых в дело Великой победы».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Продолжение.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ружие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победы!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Shpagin G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96752"/>
            <a:ext cx="2664296" cy="3730016"/>
          </a:xfrm>
          <a:prstGeom prst="rect">
            <a:avLst/>
          </a:prstGeom>
          <a:noFill/>
        </p:spPr>
      </p:pic>
      <p:pic>
        <p:nvPicPr>
          <p:cNvPr id="50180" name="Picture 4" descr="http://wguns.ru/wp-content/uploads/2010/06/PPS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3056431" y="1632202"/>
            <a:ext cx="1951019" cy="1368152"/>
          </a:xfrm>
          <a:prstGeom prst="rect">
            <a:avLst/>
          </a:prstGeom>
          <a:noFill/>
        </p:spPr>
      </p:pic>
      <p:pic>
        <p:nvPicPr>
          <p:cNvPr id="50182" name="Picture 6" descr="https://upload.wikimedia.org/wikipedia/commons/thumb/5/58/Rakietnica-0032.png/84px-Rakietnica-00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3429000"/>
            <a:ext cx="1080120" cy="15430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85184"/>
            <a:ext cx="322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Георгий Семенович Шпагин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149080"/>
            <a:ext cx="347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Василий Алексеевич Дегтярев</a:t>
            </a:r>
            <a:endParaRPr lang="ru-RU" dirty="0"/>
          </a:p>
        </p:txBody>
      </p:sp>
      <p:pic>
        <p:nvPicPr>
          <p:cNvPr id="50186" name="Picture 10" descr="Vasily Degtyary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980728"/>
            <a:ext cx="2160240" cy="3078343"/>
          </a:xfrm>
          <a:prstGeom prst="rect">
            <a:avLst/>
          </a:prstGeom>
          <a:noFill/>
        </p:spPr>
      </p:pic>
      <p:pic>
        <p:nvPicPr>
          <p:cNvPr id="50188" name="Picture 12" descr="http://1941-1945.ru/img/7B2Ybi5BbUmRhCFyMQNNJQ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4509120"/>
            <a:ext cx="4032448" cy="211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06104" cy="396044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 descr="http://osset-alania.er.ru/media/userdata/news/2014/10/30/ae0e22ce5aaf344ef719f66e0a035d5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07158"/>
            <a:ext cx="8712968" cy="6472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537321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Подготовила:</a:t>
            </a:r>
          </a:p>
          <a:p>
            <a:pPr algn="ctr"/>
            <a:r>
              <a:rPr lang="ru-RU" dirty="0" err="1" smtClean="0"/>
              <a:t>Столярова</a:t>
            </a:r>
            <a:r>
              <a:rPr lang="ru-RU" dirty="0" smtClean="0"/>
              <a:t> Н.В., учитель физики </a:t>
            </a:r>
          </a:p>
          <a:p>
            <a:pPr algn="ctr"/>
            <a:r>
              <a:rPr lang="ru-RU" dirty="0" smtClean="0"/>
              <a:t>ГБОУ СОШ №1784</a:t>
            </a:r>
          </a:p>
          <a:p>
            <a:pPr algn="ctr"/>
            <a:r>
              <a:rPr lang="ru-RU" dirty="0" smtClean="0"/>
              <a:t> «Кадетская школа» г.Москвы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706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Противотанковые ежи - легендарное оружие времен Великой Отечественной Войны 1941-1945 гг.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02" name="Picture 2" descr="http://1941-1945.ru/img/c118d0e36de3518e33b5dc56a894e809b0e937f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44824"/>
            <a:ext cx="3677369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517232"/>
            <a:ext cx="298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Михаил Львович </a:t>
            </a:r>
            <a:r>
              <a:rPr lang="ru-RU" dirty="0" err="1" smtClean="0"/>
              <a:t>Гориккер</a:t>
            </a:r>
            <a:endParaRPr lang="ru-RU" dirty="0"/>
          </a:p>
        </p:txBody>
      </p:sp>
      <p:pic>
        <p:nvPicPr>
          <p:cNvPr id="51204" name="Picture 4" descr="http://1941-1945.ru/img/42b0af792ca14fce084b6fe579661f544b4fae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844824"/>
            <a:ext cx="4176464" cy="2397103"/>
          </a:xfrm>
          <a:prstGeom prst="rect">
            <a:avLst/>
          </a:prstGeom>
          <a:noFill/>
        </p:spPr>
      </p:pic>
      <p:pic>
        <p:nvPicPr>
          <p:cNvPr id="51206" name="Picture 6" descr="http://1941-1945.ru/img/a40ed1080d4bf7f7341a6c71e4d5cfc52c141d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4338680"/>
            <a:ext cx="4320480" cy="236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142648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Абрам Федорович Иоффе .</a:t>
            </a:r>
            <a:r>
              <a:rPr lang="ru-RU" sz="1800" b="1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t2.gstatic.com/images?q=tbn:ANd9GcTSp6Rh5UVU0MpLz93inJi0ShPgykoaZ-mLAvQS4dHVSxS_Qp5dR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663820"/>
            <a:ext cx="3039219" cy="4567133"/>
          </a:xfrm>
          <a:prstGeom prst="rect">
            <a:avLst/>
          </a:prstGeom>
          <a:noFill/>
        </p:spPr>
      </p:pic>
      <p:pic>
        <p:nvPicPr>
          <p:cNvPr id="50180" name="Picture 4" descr="http://www.3dnews.ru/assets/external/illustrations/2014/03/11/810009/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132856"/>
            <a:ext cx="375172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4176" cy="128701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Юрий Борисович </a:t>
            </a:r>
            <a:r>
              <a:rPr lang="ru-RU" sz="32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Кобзарев</a:t>
            </a: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советский учёный в области радиотехники и радиофизики.</a:t>
            </a:r>
            <a:endParaRPr lang="ru-RU" sz="32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KobzarevJ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628800"/>
            <a:ext cx="2448272" cy="4200467"/>
          </a:xfrm>
          <a:prstGeom prst="rect">
            <a:avLst/>
          </a:prstGeom>
          <a:noFill/>
        </p:spPr>
      </p:pic>
      <p:pic>
        <p:nvPicPr>
          <p:cNvPr id="45060" name="Picture 4" descr="http://www.aroundspb.ru/guide/east/radiopolygon/rp_rus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3140968"/>
            <a:ext cx="2016224" cy="3328370"/>
          </a:xfrm>
          <a:prstGeom prst="rect">
            <a:avLst/>
          </a:prstGeom>
          <a:noFill/>
        </p:spPr>
      </p:pic>
      <p:pic>
        <p:nvPicPr>
          <p:cNvPr id="45062" name="Picture 6" descr="http://www.opoccuu.com/rls.ht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700808"/>
            <a:ext cx="3671103" cy="1800200"/>
          </a:xfrm>
          <a:prstGeom prst="rect">
            <a:avLst/>
          </a:prstGeom>
          <a:noFill/>
        </p:spPr>
      </p:pic>
      <p:pic>
        <p:nvPicPr>
          <p:cNvPr id="45064" name="Picture 8" descr="http://bse.sci-lib.com/a_pictures/18/10/2641737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3645024"/>
            <a:ext cx="1944216" cy="27874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Ю.Б. </a:t>
            </a:r>
            <a:r>
              <a:rPr lang="ru-RU" dirty="0" err="1" smtClean="0"/>
              <a:t>Кобзарев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99444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В годы второй мировой войны исключительно активное и широкое применение нашло минное оружие. </a:t>
            </a:r>
            <a:endParaRPr lang="ru-RU" sz="32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www.ras.ru/FStorage/download.aspx?id=b11242aa-cdfd-4c9d-af15-746ec62d63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84784"/>
            <a:ext cx="1800200" cy="27695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293096"/>
            <a:ext cx="2168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П. Александров</a:t>
            </a:r>
            <a:endParaRPr lang="ru-RU" dirty="0"/>
          </a:p>
        </p:txBody>
      </p:sp>
      <p:pic>
        <p:nvPicPr>
          <p:cNvPr id="40964" name="Picture 4" descr="http://www.nrcki.ru/dyn_images/expose/big54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1124744"/>
            <a:ext cx="1800200" cy="25922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378904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И. В. Курчатов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789040"/>
            <a:ext cx="2117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Ю. С. </a:t>
            </a:r>
            <a:r>
              <a:rPr lang="ru-RU" dirty="0" err="1" smtClean="0"/>
              <a:t>Лазуркин</a:t>
            </a:r>
            <a:endParaRPr lang="ru-RU" dirty="0"/>
          </a:p>
        </p:txBody>
      </p:sp>
      <p:pic>
        <p:nvPicPr>
          <p:cNvPr id="40966" name="Picture 6" descr="http://mfti-biology.com/images/Lazurkin_portret_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1124744"/>
            <a:ext cx="1862722" cy="2592288"/>
          </a:xfrm>
          <a:prstGeom prst="rect">
            <a:avLst/>
          </a:prstGeom>
          <a:noFill/>
        </p:spPr>
      </p:pic>
      <p:pic>
        <p:nvPicPr>
          <p:cNvPr id="12290" name="Picture 2" descr="http://world-weapons.ru/wp-content/uploads/2012/07/image0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4221088"/>
            <a:ext cx="5184576" cy="2376264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4797152"/>
            <a:ext cx="2733675" cy="17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94136" cy="1268760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 «Дорога жизни».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home-edu.ru/user/f/00000951/biograf/pic/kobek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708920"/>
            <a:ext cx="2016224" cy="2880320"/>
          </a:xfrm>
          <a:prstGeom prst="rect">
            <a:avLst/>
          </a:prstGeom>
          <a:noFill/>
        </p:spPr>
      </p:pic>
      <p:pic>
        <p:nvPicPr>
          <p:cNvPr id="7172" name="Picture 4" descr="http://www.blokadaleningrada.21205s11.edusite.ru/images/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4077072"/>
            <a:ext cx="4299905" cy="2491478"/>
          </a:xfrm>
          <a:prstGeom prst="rect">
            <a:avLst/>
          </a:prstGeom>
          <a:noFill/>
        </p:spPr>
      </p:pic>
      <p:pic>
        <p:nvPicPr>
          <p:cNvPr id="7170" name="Picture 2" descr="http://www.avtomash.ru/katalog/histori/muzei_a/1941/162-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1628800"/>
            <a:ext cx="4261396" cy="2374208"/>
          </a:xfrm>
          <a:prstGeom prst="rect">
            <a:avLst/>
          </a:prstGeom>
          <a:noFill/>
        </p:spPr>
      </p:pic>
      <p:pic>
        <p:nvPicPr>
          <p:cNvPr id="13314" name="Picture 2" descr="http://nrd.pnpi.spb.ru/Galery/Photo1/file1/Reynov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0272" y="1700808"/>
            <a:ext cx="1944216" cy="25981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580526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П.П.Кобеко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437112"/>
            <a:ext cx="15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 М. </a:t>
            </a:r>
            <a:r>
              <a:rPr lang="ru-RU" dirty="0" err="1" smtClean="0"/>
              <a:t>Рейнов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Физики фронту!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m.evg-rumjantsev.ru/img03/veri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88841"/>
            <a:ext cx="2592288" cy="3960440"/>
          </a:xfrm>
          <a:prstGeom prst="rect">
            <a:avLst/>
          </a:prstGeom>
          <a:noFill/>
        </p:spPr>
      </p:pic>
      <p:pic>
        <p:nvPicPr>
          <p:cNvPr id="11268" name="Picture 4" descr="https://upload.wikimedia.org/wikipedia/commons/thumb/b/b9/Kitaigorodsky.jpg/220px-Kitaigorodsk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988840"/>
            <a:ext cx="2815580" cy="3960440"/>
          </a:xfrm>
          <a:prstGeom prst="rect">
            <a:avLst/>
          </a:prstGeom>
          <a:noFill/>
        </p:spPr>
      </p:pic>
      <p:pic>
        <p:nvPicPr>
          <p:cNvPr id="11270" name="Picture 6" descr="Vavilov S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988840"/>
            <a:ext cx="2859014" cy="38884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6093296"/>
            <a:ext cx="136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А.Б.Вериго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6093296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С.И.Вавилов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6093296"/>
            <a:ext cx="233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И.И.Китайгородский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610160" cy="14264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Игорь Васильевич Курчатов – советский физик, «отец» советской атомной бомбы.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www.opoccuu.com/atomb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4221088"/>
            <a:ext cx="4216242" cy="2376264"/>
          </a:xfrm>
          <a:prstGeom prst="rect">
            <a:avLst/>
          </a:prstGeom>
          <a:noFill/>
        </p:spPr>
      </p:pic>
      <p:pic>
        <p:nvPicPr>
          <p:cNvPr id="10242" name="Picture 2" descr="Kurchatov Ig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19" y="1988840"/>
            <a:ext cx="3278935" cy="3672408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1700808"/>
            <a:ext cx="3744416" cy="242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1358</TotalTime>
  <Words>412</Words>
  <Application>Microsoft Office PowerPoint</Application>
  <PresentationFormat>Экран (4:3)</PresentationFormat>
  <Paragraphs>70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“Вклад ученых  в дело  Великой Победы”.</vt:lpstr>
      <vt:lpstr>Продолжение.  Оружие победы!</vt:lpstr>
      <vt:lpstr> Противотанковые ежи - легендарное оружие времен Великой Отечественной Войны 1941-1945 гг. </vt:lpstr>
      <vt:lpstr>Абрам Федорович Иоффе . </vt:lpstr>
      <vt:lpstr>Юрий Борисович Кобзарев –  советский учёный в области радиотехники и радиофизики.</vt:lpstr>
      <vt:lpstr>В годы второй мировой войны исключительно активное и широкое применение нашло минное оружие. </vt:lpstr>
      <vt:lpstr>   «Дорога жизни».  </vt:lpstr>
      <vt:lpstr>Физики фронту!</vt:lpstr>
      <vt:lpstr>Игорь Васильевич Курчатов – советский физик, «отец» советской атомной бомбы. </vt:lpstr>
      <vt:lpstr>Пётр Георгиевич Стрелков – советский физик-экспериментатор.</vt:lpstr>
      <vt:lpstr>Николай Николаевич Семенов и Юлий Борисович Харитон - физико-химики. Юсиф Гейдар оглы Мамедалиев – химик. </vt:lpstr>
      <vt:lpstr>Алексей Евграфович Фаворский  и Михаил Федорович Шостаковский – советские  химики-органики. </vt:lpstr>
      <vt:lpstr>Математики в помощь физикам</vt:lpstr>
      <vt:lpstr>Математики в помощь физикам</vt:lpstr>
      <vt:lpstr>Исаак Яковлевич Постовский советский и российский ученый химик-органик .  Зинаида Виссарионовна Ермольева - советский ученый-микробиолог и эпидемиолог, создатель антибиотиков.</vt:lpstr>
      <vt:lpstr>Николай Дмитриевич Зелинский –  советский химик-органик.  Качугин Анатолий Трофимович - врач. </vt:lpstr>
      <vt:lpstr>Ученые фронту!</vt:lpstr>
      <vt:lpstr>Ученые фронту!</vt:lpstr>
      <vt:lpstr>Слайд 19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Столярова Н.В.</dc:title>
  <dc:creator>Наталья</dc:creator>
  <cp:lastModifiedBy>Наталья</cp:lastModifiedBy>
  <cp:revision>118</cp:revision>
  <dcterms:created xsi:type="dcterms:W3CDTF">2015-01-24T18:18:28Z</dcterms:created>
  <dcterms:modified xsi:type="dcterms:W3CDTF">2015-04-11T20:55:34Z</dcterms:modified>
</cp:coreProperties>
</file>