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328" r:id="rId3"/>
    <p:sldId id="321" r:id="rId4"/>
    <p:sldId id="316" r:id="rId5"/>
    <p:sldId id="310" r:id="rId6"/>
    <p:sldId id="293" r:id="rId7"/>
    <p:sldId id="289" r:id="rId8"/>
    <p:sldId id="322" r:id="rId9"/>
    <p:sldId id="317" r:id="rId10"/>
    <p:sldId id="320" r:id="rId11"/>
    <p:sldId id="324" r:id="rId12"/>
    <p:sldId id="32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1" autoAdjust="0"/>
  </p:normalViewPr>
  <p:slideViewPr>
    <p:cSldViewPr>
      <p:cViewPr varScale="1">
        <p:scale>
          <a:sx n="58" d="100"/>
          <a:sy n="58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5FF26-5935-4306-A675-1F7B70E87284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B52D0-C126-48AE-AFC8-09E22921C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52D0-C126-48AE-AFC8-09E22921C7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5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14" y="116632"/>
            <a:ext cx="4532774" cy="6601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img3.proshkolu.ru/content/media/pic/std/3000000/2838000/2837430-e1a9c475b5d60db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3842">
            <a:off x="-944395" y="997581"/>
            <a:ext cx="6207110" cy="46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hi.ru/pics/2013/02/23/5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549"/>
            <a:ext cx="8022914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08831.vk.me/v408831980/a3c/hZmERkZxb6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16922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283" y="620688"/>
            <a:ext cx="817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для презентации взяты с сайтов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20" y="1588150"/>
            <a:ext cx="7534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www.photoforum.ru/photo/363223/index.ru.html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vox2.tagschool35.ru/arhivatory/levitan-obyyavlenie-voyny-skachat-besplatno.html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07999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120" y="2467693"/>
            <a:ext cx="8571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://is2vtv.clan.su/forum/11-18-1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http://izi.travel/browse/e2799f6d-5589-478b-b29a-a7a9c8f0b283?lang=any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mp3slovo.com/detailed_2370.html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andry-astashkin.livejournal.com/424689.html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http://sportonline.biz/blog/good/page3882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oboi-na.ru/preview.php?id=478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http://superoptimist.ru/page/8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http://my.mail.ru/community/stfaith/tag/%d5%f3%e4%ee%e6%ed%e8%ea%e8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0" y="1340768"/>
            <a:ext cx="687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http://provyborg.ru/dyim-i-plamen-georgievskoy-lentochki.html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660912" cy="4716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1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lcrimea.net/news/photo/big/130867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75032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28.radikal.ru/0801/9f/fad5942b4d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" y="764704"/>
            <a:ext cx="883638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izi.travel/866a2a2d-3827-4f4d-a364-05989f392c85/52c630a2-c681-4f76-ac4d-b2f68058f5de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6" y="1268760"/>
            <a:ext cx="8597967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131/86244502.52/0_a81e9_45dbc16d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3"/>
          <a:stretch/>
        </p:blipFill>
        <p:spPr bwMode="auto">
          <a:xfrm>
            <a:off x="611560" y="620688"/>
            <a:ext cx="8046732" cy="54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nob.ru/i/indoc/1a/blog_entry_174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8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49284" cy="5105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1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1.nnm.me/1/8/3/4/1/d1d6899f0637e6aff24be8f6c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417"/>
            <a:ext cx="7765357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64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87</cp:revision>
  <dcterms:created xsi:type="dcterms:W3CDTF">2015-03-11T15:05:55Z</dcterms:created>
  <dcterms:modified xsi:type="dcterms:W3CDTF">2015-03-29T14:09:47Z</dcterms:modified>
</cp:coreProperties>
</file>