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869E5-0913-4B01-956D-30B47463CCB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BDC7-28DF-41C8-8B75-98341E4DF0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869E5-0913-4B01-956D-30B47463CCB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BDC7-28DF-41C8-8B75-98341E4DF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869E5-0913-4B01-956D-30B47463CCB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BDC7-28DF-41C8-8B75-98341E4DF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869E5-0913-4B01-956D-30B47463CCB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BDC7-28DF-41C8-8B75-98341E4DF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869E5-0913-4B01-956D-30B47463CCB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BDC7-28DF-41C8-8B75-98341E4DF0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869E5-0913-4B01-956D-30B47463CCB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BDC7-28DF-41C8-8B75-98341E4DF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869E5-0913-4B01-956D-30B47463CCB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BDC7-28DF-41C8-8B75-98341E4DF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869E5-0913-4B01-956D-30B47463CCB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BDC7-28DF-41C8-8B75-98341E4DF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869E5-0913-4B01-956D-30B47463CCB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BDC7-28DF-41C8-8B75-98341E4DF03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869E5-0913-4B01-956D-30B47463CCB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BDC7-28DF-41C8-8B75-98341E4DF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869E5-0913-4B01-956D-30B47463CCB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BDC7-28DF-41C8-8B75-98341E4DF0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0B869E5-0913-4B01-956D-30B47463CCB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8ADBDC7-28DF-41C8-8B75-98341E4DF03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estedu.ru/test/okruzhayushhij-mir" TargetMode="External"/><Relationship Id="rId3" Type="http://schemas.openxmlformats.org/officeDocument/2006/relationships/hyperlink" Target="http://infmir.ru/" TargetMode="External"/><Relationship Id="rId7" Type="http://schemas.openxmlformats.org/officeDocument/2006/relationships/hyperlink" Target="http://pedsovet.su/load/241" TargetMode="External"/><Relationship Id="rId2" Type="http://schemas.openxmlformats.org/officeDocument/2006/relationships/hyperlink" Target="http://reshebniki.info/shkolnikam/okruzhayuschii-mir/dopolnitelnye-materia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syen.ru/load/okruzhajushhij_mir/235" TargetMode="External"/><Relationship Id="rId5" Type="http://schemas.openxmlformats.org/officeDocument/2006/relationships/hyperlink" Target="http://1-4.prosv.ru/info.aspx?ob_no=16976" TargetMode="External"/><Relationship Id="rId4" Type="http://schemas.openxmlformats.org/officeDocument/2006/relationships/hyperlink" Target="http://www.vse-dlya-detey.ru/shkolnye-uchebniki/okruzhayushchij-mir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3388597b-7cc5-4f6c-bbd8-cb875701124b/ResFile.PDF" TargetMode="External"/><Relationship Id="rId2" Type="http://schemas.openxmlformats.org/officeDocument/2006/relationships/hyperlink" Target="http://interneturok.ru/ru/school/okruj-mir/4-kla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-collection.edu.ru/catalog/rubr/233227e7-4ae8-4aff-bcce-181c9a9ce25e/" TargetMode="External"/><Relationship Id="rId5" Type="http://schemas.openxmlformats.org/officeDocument/2006/relationships/hyperlink" Target="http://files.school-collection.edu.ru/dlrstore/9a568198-cf33-410c-9bc4-b8eb12dd4a0b/Index.swf" TargetMode="External"/><Relationship Id="rId4" Type="http://schemas.openxmlformats.org/officeDocument/2006/relationships/hyperlink" Target="https://sites.google.com/site/sajtkiseleevojelenyborisovny/razrabotka-distancionnogo-zanati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916832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Электронное портфолио</a:t>
            </a:r>
            <a:br>
              <a:rPr lang="ru-RU" sz="4400" dirty="0" smtClean="0"/>
            </a:br>
            <a:r>
              <a:rPr lang="ru-RU" sz="4400" dirty="0" smtClean="0"/>
              <a:t>«Окружающий мир»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3115" y="4941168"/>
            <a:ext cx="7406640" cy="1752600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Выполнила: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студентка 2 к. магистратуры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Миронова Елена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5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Электронная цикада </a:t>
            </a:r>
            <a:r>
              <a:rPr lang="ru-RU" dirty="0" smtClean="0"/>
              <a:t>цитат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920880" cy="4691608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О природе</a:t>
            </a:r>
          </a:p>
          <a:p>
            <a:r>
              <a:rPr lang="ru-RU" i="1" dirty="0" smtClean="0"/>
              <a:t>Природа </a:t>
            </a:r>
            <a:r>
              <a:rPr lang="ru-RU" i="1" dirty="0"/>
              <a:t>не имеет органов речи, но создает языки и сердца, при посредстве которых говорит и чувствует (Иоганн Гёте).</a:t>
            </a:r>
          </a:p>
          <a:p>
            <a:r>
              <a:rPr lang="ru-RU" i="1" dirty="0" smtClean="0"/>
              <a:t>Управлять </a:t>
            </a:r>
            <a:r>
              <a:rPr lang="ru-RU" i="1" dirty="0"/>
              <a:t>природой можно лишь подчиняясь ей (</a:t>
            </a:r>
            <a:r>
              <a:rPr lang="ru-RU" i="1" dirty="0" err="1"/>
              <a:t>Фрэнсис</a:t>
            </a:r>
            <a:r>
              <a:rPr lang="ru-RU" i="1" dirty="0"/>
              <a:t> Бэкон).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3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Библиография: основная литература</a:t>
            </a:r>
            <a:endParaRPr lang="ru-RU" sz="3600" dirty="0"/>
          </a:p>
        </p:txBody>
      </p:sp>
      <p:pic>
        <p:nvPicPr>
          <p:cNvPr id="1026" name="Picture 2" descr="http://prosv.ru/Attachment.aspx?Id=135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459156"/>
            <a:ext cx="1425388" cy="221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osv.ru/Attachment.aspx?Id=132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59156"/>
            <a:ext cx="1440159" cy="221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osv.ru/Attachment.aspx?Id=137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92982"/>
            <a:ext cx="1548172" cy="238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rosv.ru/Attachment.aspx?Id=16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11672"/>
            <a:ext cx="1849760" cy="23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rosv.ru/Attachment.aspx?Id=163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11672"/>
            <a:ext cx="1869826" cy="241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rosv.ru/Attachment.aspx?Id=143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8375"/>
            <a:ext cx="1791336" cy="232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Библиография: дополнительная литература</a:t>
            </a:r>
            <a:endParaRPr lang="ru-RU" sz="2800" dirty="0"/>
          </a:p>
        </p:txBody>
      </p:sp>
      <p:pic>
        <p:nvPicPr>
          <p:cNvPr id="2050" name="Picture 2" descr="Динозавры и другие доисторические животные Детская энциклопе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46136"/>
            <a:ext cx="1626795" cy="2291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знавательная литература для детей от 6 до 10 лет: купить книги в интернет-магазине &quot;Книжный город&quot; в Казахстане, Алматы. . Ма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46136"/>
            <a:ext cx="1742331" cy="225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О. Красновская, Т. Ю. Покидаева Большая детская энцикло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37680"/>
            <a:ext cx="1800200" cy="229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Романова Т.Свечников В. Природа России. . Иллюстрированная энциклопедия - The DealerClu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0" r="26642"/>
          <a:stretch/>
        </p:blipFill>
        <p:spPr bwMode="auto">
          <a:xfrm>
            <a:off x="7029714" y="1046136"/>
            <a:ext cx="1588171" cy="227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Иллюстрация 24 из 30 для Природа России. . Иллюстрированная энциклопедия - Романова, Свечников Лабиринт - книги. . Источник: Ра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08" y="3573881"/>
            <a:ext cx="4306341" cy="3143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Справочник 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7416824" cy="497964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материал по окружающему миру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решебники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методические пособия и др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.): </a:t>
            </a:r>
          </a:p>
          <a:p>
            <a:pPr marL="82296" lvl="0" indent="0"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://reshebniki.info/shkolnikam/okruzhayuschii-mir/dopolnitelnye-materialy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«Окружающий мир»: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http://infmir.ru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мир. Электронные учебники: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www.vse-dlya-detey.ru/shkolnye-uchebniki/okruzhayushchij-mir.html</a:t>
            </a: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России». Предметная линия «Окружающий мир»: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http://1-4.prosv.ru/info.aspx?ob_no=16976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мир. Электронные презентации, кроссворды, уроки: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http://easyen.ru/load/okruzhajushhij_mir/235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296" indent="0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мир. Электронные презентации: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http://pedsovet.su/load/241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тесты по окружающему миру: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http://testedu.ru/test/okruzhayushhij-mir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9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Глоссарий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20806" r="9988" b="6590"/>
          <a:stretch/>
        </p:blipFill>
        <p:spPr bwMode="auto">
          <a:xfrm>
            <a:off x="1115616" y="1529783"/>
            <a:ext cx="7849689" cy="416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412776"/>
            <a:ext cx="360040" cy="43924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7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Коллекция электронных образовательных ресурсов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7746064" cy="46196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материалы.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interneturok.ru/ru/school/okruj-mir/4-klass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Демонстрационные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таблицы по курсу «Окружающий мир».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files.school-collection.edu.ru/dlrstore/3388597b-7cc5-4f6c-bbd8-cb875701124b/ResFile.PDF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Дистанционное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занятие.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Источник: сайт Киселёвой Елены Борисовны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sites.google.com/site/sajtkiseleevojelenyborisovny/razrabotka-distancionnogo-zanatia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Межпредметное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интерактивное задание «Что такое время?»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files.school-collection.edu.ru/dlrstore/9a568198-cf33-410c-9bc4-b8eb12dd4a0b/Index.swf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Открываем законы родного языка, математики и природы. 1-4».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http://school-collection.edu.ru/catalog/rubr/233227e7-4ae8-4aff-bcce-181c9a9ce25e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95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/>
              </a:rPr>
              <a:t>Портретная </a:t>
            </a:r>
            <a:r>
              <a:rPr lang="ru-RU" sz="4000" b="1" dirty="0" smtClean="0">
                <a:effectLst/>
              </a:rPr>
              <a:t>галерея: </a:t>
            </a:r>
            <a:br>
              <a:rPr lang="ru-RU" sz="4000" b="1" dirty="0" smtClean="0">
                <a:effectLst/>
              </a:rPr>
            </a:br>
            <a:r>
              <a:rPr lang="ru-RU" sz="4000" b="1" dirty="0" smtClean="0">
                <a:effectLst/>
              </a:rPr>
              <a:t>великие изобретатели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Galileo.arp.300pi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01" y="1650069"/>
            <a:ext cx="338437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28737" y="6018294"/>
            <a:ext cx="2736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Галилео Галилей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20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83" y="982809"/>
            <a:ext cx="3765918" cy="415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45" y="985840"/>
            <a:ext cx="3278153" cy="414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2794" y="5157192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Зворыкин Владимир Козьмич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2058" y="515719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Фёдорович Можайский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0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Электронная цикада цитат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992888" cy="4800600"/>
          </a:xfrm>
        </p:spPr>
        <p:txBody>
          <a:bodyPr/>
          <a:lstStyle/>
          <a:p>
            <a:pPr marL="82296" indent="0">
              <a:buNone/>
            </a:pPr>
            <a:r>
              <a:rPr lang="ru-RU" dirty="0"/>
              <a:t>Об отношении к </a:t>
            </a:r>
            <a:r>
              <a:rPr lang="ru-RU" dirty="0" smtClean="0"/>
              <a:t>миру</a:t>
            </a:r>
          </a:p>
          <a:p>
            <a:r>
              <a:rPr lang="ru-RU" i="1" dirty="0" smtClean="0"/>
              <a:t>Сами </a:t>
            </a:r>
            <a:r>
              <a:rPr lang="ru-RU" i="1" dirty="0"/>
              <a:t>создавайте то, что может спасти мир, - и если утонете по дороге, так хоть будете знать, что плыли к берегу (</a:t>
            </a:r>
            <a:r>
              <a:rPr lang="ru-RU" i="1" dirty="0" err="1"/>
              <a:t>Рэй</a:t>
            </a:r>
            <a:r>
              <a:rPr lang="ru-RU" i="1" dirty="0"/>
              <a:t> </a:t>
            </a:r>
            <a:r>
              <a:rPr lang="ru-RU" i="1" dirty="0" err="1"/>
              <a:t>Брэдбери</a:t>
            </a:r>
            <a:r>
              <a:rPr lang="ru-RU" i="1" dirty="0"/>
              <a:t>).</a:t>
            </a:r>
          </a:p>
          <a:p>
            <a:r>
              <a:rPr lang="ru-RU" i="1" dirty="0" smtClean="0"/>
              <a:t>Каждый </a:t>
            </a:r>
            <a:r>
              <a:rPr lang="ru-RU" i="1" dirty="0"/>
              <a:t>в ответе за то, что приходит в мир сквозь лабиринт его души (Сергей Лукьяненко).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601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</TotalTime>
  <Words>273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Электронное портфолио «Окружающий мир»</vt:lpstr>
      <vt:lpstr>Библиография: основная литература</vt:lpstr>
      <vt:lpstr>Библиография: дополнительная литература</vt:lpstr>
      <vt:lpstr>Справочник  </vt:lpstr>
      <vt:lpstr>Глоссарий</vt:lpstr>
      <vt:lpstr>Коллекция электронных образовательных ресурсов</vt:lpstr>
      <vt:lpstr>Портретная галерея:  великие изобретатели </vt:lpstr>
      <vt:lpstr>Презентация PowerPoint</vt:lpstr>
      <vt:lpstr>Электронная цикада цитат</vt:lpstr>
      <vt:lpstr>Электронная цикада цитат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«Окружающий мир»</dc:title>
  <dc:creator>Учебная</dc:creator>
  <cp:lastModifiedBy>Учебная</cp:lastModifiedBy>
  <cp:revision>5</cp:revision>
  <dcterms:created xsi:type="dcterms:W3CDTF">2015-04-02T14:45:15Z</dcterms:created>
  <dcterms:modified xsi:type="dcterms:W3CDTF">2015-04-02T15:30:00Z</dcterms:modified>
</cp:coreProperties>
</file>