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65" r:id="rId8"/>
    <p:sldId id="266" r:id="rId9"/>
    <p:sldId id="270" r:id="rId10"/>
    <p:sldId id="263" r:id="rId11"/>
    <p:sldId id="271" r:id="rId12"/>
    <p:sldId id="267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20688"/>
            <a:ext cx="77768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ИЗВЕРЖЕНИЕ ВУЛКАНА</a:t>
            </a:r>
            <a:endParaRPr lang="ru-RU" sz="9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293096"/>
            <a:ext cx="47981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i="1" dirty="0" smtClean="0">
                <a:solidFill>
                  <a:srgbClr val="002060"/>
                </a:solidFill>
                <a:latin typeface="Lucida Sans Unicode" pitchFamily="34" charset="0"/>
                <a:ea typeface="Cambria Math" pitchFamily="18" charset="0"/>
                <a:cs typeface="Lucida Sans Unicode" pitchFamily="34" charset="0"/>
              </a:rPr>
              <a:t>Авторы работы: </a:t>
            </a:r>
            <a:r>
              <a:rPr lang="ru-RU" sz="2200" dirty="0" smtClean="0">
                <a:solidFill>
                  <a:srgbClr val="002060"/>
                </a:solidFill>
                <a:latin typeface="Lucida Sans Unicode" pitchFamily="34" charset="0"/>
                <a:ea typeface="Cambria Math" pitchFamily="18" charset="0"/>
                <a:cs typeface="Lucida Sans Unicode" pitchFamily="34" charset="0"/>
              </a:rPr>
              <a:t>Георгиев Игорь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Lucida Sans Unicode" pitchFamily="34" charset="0"/>
                <a:ea typeface="Cambria Math" pitchFamily="18" charset="0"/>
                <a:cs typeface="Lucida Sans Unicode" pitchFamily="34" charset="0"/>
              </a:rPr>
              <a:t>                          </a:t>
            </a:r>
            <a:r>
              <a:rPr lang="ru-RU" sz="2200" dirty="0" err="1" smtClean="0">
                <a:solidFill>
                  <a:srgbClr val="002060"/>
                </a:solidFill>
                <a:latin typeface="Lucida Sans Unicode" pitchFamily="34" charset="0"/>
                <a:ea typeface="Cambria Math" pitchFamily="18" charset="0"/>
                <a:cs typeface="Lucida Sans Unicode" pitchFamily="34" charset="0"/>
              </a:rPr>
              <a:t>Суракин</a:t>
            </a:r>
            <a:r>
              <a:rPr lang="ru-RU" sz="2200" dirty="0" smtClean="0">
                <a:solidFill>
                  <a:srgbClr val="002060"/>
                </a:solidFill>
                <a:latin typeface="Lucida Sans Unicode" pitchFamily="34" charset="0"/>
                <a:ea typeface="Cambria Math" pitchFamily="18" charset="0"/>
                <a:cs typeface="Lucida Sans Unicode" pitchFamily="34" charset="0"/>
              </a:rPr>
              <a:t> Володя</a:t>
            </a:r>
          </a:p>
          <a:p>
            <a:endParaRPr lang="ru-RU" sz="2200" dirty="0" smtClean="0">
              <a:solidFill>
                <a:srgbClr val="002060"/>
              </a:solidFill>
              <a:latin typeface="Lucida Sans Unicode" pitchFamily="34" charset="0"/>
              <a:ea typeface="Cambria Math" pitchFamily="18" charset="0"/>
              <a:cs typeface="Lucida Sans Unicode" pitchFamily="34" charset="0"/>
            </a:endParaRPr>
          </a:p>
          <a:p>
            <a:r>
              <a:rPr lang="ru-RU" sz="2200" i="1" dirty="0" smtClean="0">
                <a:solidFill>
                  <a:srgbClr val="002060"/>
                </a:solidFill>
                <a:latin typeface="Lucida Sans Unicode" pitchFamily="34" charset="0"/>
                <a:ea typeface="Cambria Math" pitchFamily="18" charset="0"/>
                <a:cs typeface="Lucida Sans Unicode" pitchFamily="34" charset="0"/>
              </a:rPr>
              <a:t>Руководители : </a:t>
            </a:r>
            <a:r>
              <a:rPr lang="ru-RU" sz="2200" dirty="0" smtClean="0">
                <a:solidFill>
                  <a:srgbClr val="002060"/>
                </a:solidFill>
                <a:latin typeface="Lucida Sans Unicode" pitchFamily="34" charset="0"/>
                <a:ea typeface="Cambria Math" pitchFamily="18" charset="0"/>
                <a:cs typeface="Lucida Sans Unicode" pitchFamily="34" charset="0"/>
              </a:rPr>
              <a:t>Маслова А.А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Lucida Sans Unicode" pitchFamily="34" charset="0"/>
                <a:ea typeface="Cambria Math" pitchFamily="18" charset="0"/>
                <a:cs typeface="Lucida Sans Unicode" pitchFamily="34" charset="0"/>
              </a:rPr>
              <a:t>                         Осипова Л.Л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для Осиповой Л.Л\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1008"/>
            <a:ext cx="4148539" cy="2986832"/>
          </a:xfrm>
          <a:prstGeom prst="rect">
            <a:avLst/>
          </a:prstGeom>
          <a:noFill/>
        </p:spPr>
      </p:pic>
      <p:pic>
        <p:nvPicPr>
          <p:cNvPr id="3075" name="Picture 3" descr="C:\Users\Admin\Desktop\Презентация для Осиповой Л.Л\1347756636_ulawun-vulkan-futi.org-15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184" y="152400"/>
            <a:ext cx="4150103" cy="3156787"/>
          </a:xfrm>
          <a:prstGeom prst="rect">
            <a:avLst/>
          </a:prstGeom>
          <a:noFill/>
        </p:spPr>
      </p:pic>
      <p:pic>
        <p:nvPicPr>
          <p:cNvPr id="3076" name="Picture 4" descr="C:\Users\Admin\Desktop\Презентация для Осиповой Л.Л\Legenda-o-vulkane-Popoka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36" y="434256"/>
            <a:ext cx="3755017" cy="587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800080"/>
                </a:solidFill>
                <a:latin typeface="a_AlbionicExp" pitchFamily="34" charset="-52"/>
              </a:rPr>
              <a:t>ОПЫТ</a:t>
            </a:r>
            <a:endParaRPr lang="ru-RU" sz="6000" dirty="0">
              <a:solidFill>
                <a:srgbClr val="800080"/>
              </a:solidFill>
              <a:latin typeface="a_AlbionicExp" pitchFamily="34" charset="-52"/>
            </a:endParaRPr>
          </a:p>
        </p:txBody>
      </p:sp>
      <p:pic>
        <p:nvPicPr>
          <p:cNvPr id="5" name="Содержимое 4" descr="P1090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ln w="57150">
            <a:solidFill>
              <a:srgbClr val="FF0000"/>
            </a:solidFill>
          </a:ln>
        </p:spPr>
      </p:pic>
      <p:pic>
        <p:nvPicPr>
          <p:cNvPr id="6" name="Содержимое 5" descr="P10900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резентация для Осиповой Л.Л\51518452c4316bdfdad8ea35cd05a6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165639" cy="537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0"/>
            <a:ext cx="29291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040" y="1556792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ходе исследовательской деятельности гипотеза подтвердилась: можно создать искусственный вулкан путем опытно-экспериментальной деятельности.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46545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800080"/>
                </a:solidFill>
                <a:latin typeface="a_PresentumCpsNr" pitchFamily="82" charset="-52"/>
              </a:rPr>
              <a:t>СПАСИБО ЗА ВНИМАНИЕ</a:t>
            </a:r>
            <a:endParaRPr lang="ru-RU" sz="5400" dirty="0">
              <a:solidFill>
                <a:srgbClr val="800080"/>
              </a:solidFill>
              <a:latin typeface="a_PresentumCpsNr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 для Осиповой Л.Л\748.1322488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918011" cy="3276625"/>
          </a:xfrm>
          <a:prstGeom prst="rect">
            <a:avLst/>
          </a:prstGeom>
          <a:noFill/>
        </p:spPr>
      </p:pic>
      <p:pic>
        <p:nvPicPr>
          <p:cNvPr id="1027" name="Picture 3" descr="C:\Users\Admin\Desktop\Презентация для Осиповой Л.Л\d0bad0bed0bbd0b8d187d0b5d181d182d0b2d0be-d0b4d0b5d0b9d181d182d0b2d183d18ed189d0b8d185-d0b2d183d0bbd0bad0b0d0bdd0bed0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680520" cy="3510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649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исследования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268760"/>
            <a:ext cx="7326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Исследование природного явления – вулкана.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Презентация для Осиповой Л.Л\magma-long-dormant-g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5715000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33998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82341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•	Познакомить детей с природным явлением – извержение вулкана, его причиной;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•	Развивать познавательную активность детей в процессе самостоятельного выполнения опыта;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•	Поощрять детей за самостоятельное формулирование выводов по итогам эксперимента с опорой на полученные ранее представления и собственные предположения;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76672"/>
            <a:ext cx="3934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гИПОТЕЗА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Извержение вулкана можно создать самостоятельно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Презентация для Осиповой Л.Л\3230D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6858868" cy="326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Презентация для Осиповой Л.Л\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5688632" cy="547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езентация для Осиповой Л.Л\Vulka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000924" cy="4982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я для Осиповой Л.Л\748.1322488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7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800080"/>
                </a:solidFill>
                <a:latin typeface="a_AlbionicExp" pitchFamily="34" charset="-52"/>
              </a:rPr>
              <a:t>ОПЫТ</a:t>
            </a:r>
            <a:endParaRPr lang="ru-RU" sz="8000" b="1" dirty="0">
              <a:solidFill>
                <a:srgbClr val="800080"/>
              </a:solidFill>
              <a:latin typeface="a_AlbionicExp" pitchFamily="34" charset="-52"/>
            </a:endParaRPr>
          </a:p>
        </p:txBody>
      </p:sp>
      <p:pic>
        <p:nvPicPr>
          <p:cNvPr id="10" name="Содержимое 9" descr="P1090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2399566"/>
            <a:ext cx="3970785" cy="2978089"/>
          </a:xfrm>
          <a:ln w="57150">
            <a:solidFill>
              <a:srgbClr val="FF0000"/>
            </a:solidFill>
          </a:ln>
        </p:spPr>
      </p:pic>
      <p:pic>
        <p:nvPicPr>
          <p:cNvPr id="11" name="Содержимое 10" descr="P10900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394430"/>
            <a:ext cx="3894014" cy="2920511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54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</vt:lpstr>
      <vt:lpstr>Презентация PowerPoint</vt:lpstr>
      <vt:lpstr>ОПЫТ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samsung</cp:lastModifiedBy>
  <cp:revision>10</cp:revision>
  <dcterms:created xsi:type="dcterms:W3CDTF">2015-02-02T18:36:14Z</dcterms:created>
  <dcterms:modified xsi:type="dcterms:W3CDTF">2015-02-04T14:48:12Z</dcterms:modified>
</cp:coreProperties>
</file>