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1" r:id="rId3"/>
    <p:sldId id="268" r:id="rId4"/>
    <p:sldId id="269" r:id="rId5"/>
    <p:sldId id="270" r:id="rId6"/>
    <p:sldId id="272" r:id="rId7"/>
    <p:sldId id="267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B4B35-9C2F-479B-91DC-C159A54D2694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83233-57DA-4C94-A22E-E75E86765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70CC-3560-4F0E-B7F6-3C2ECD8A4B84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7D01-1DAA-4FEC-B5C1-950997C32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70CC-3560-4F0E-B7F6-3C2ECD8A4B84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7D01-1DAA-4FEC-B5C1-950997C32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70CC-3560-4F0E-B7F6-3C2ECD8A4B84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7D01-1DAA-4FEC-B5C1-950997C32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70CC-3560-4F0E-B7F6-3C2ECD8A4B84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7D01-1DAA-4FEC-B5C1-950997C32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70CC-3560-4F0E-B7F6-3C2ECD8A4B84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7D01-1DAA-4FEC-B5C1-950997C32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70CC-3560-4F0E-B7F6-3C2ECD8A4B84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7D01-1DAA-4FEC-B5C1-950997C32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70CC-3560-4F0E-B7F6-3C2ECD8A4B84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7D01-1DAA-4FEC-B5C1-950997C32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70CC-3560-4F0E-B7F6-3C2ECD8A4B84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7D01-1DAA-4FEC-B5C1-950997C32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70CC-3560-4F0E-B7F6-3C2ECD8A4B84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7D01-1DAA-4FEC-B5C1-950997C32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70CC-3560-4F0E-B7F6-3C2ECD8A4B84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7D01-1DAA-4FEC-B5C1-950997C32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70CC-3560-4F0E-B7F6-3C2ECD8A4B84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7D01-1DAA-4FEC-B5C1-950997C32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270CC-3560-4F0E-B7F6-3C2ECD8A4B84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97D01-1DAA-4FEC-B5C1-950997C32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2.png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../media/image5.gif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714612" y="571480"/>
            <a:ext cx="3352799" cy="8286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F315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тема урока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3F3151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928662" y="1928802"/>
            <a:ext cx="7286676" cy="2286016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«Род имён существительных»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7030A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000100" y="733424"/>
            <a:ext cx="7143800" cy="43386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 Я, ты, он, она</a:t>
            </a:r>
          </a:p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Вместе дружная семья!</a:t>
            </a:r>
          </a:p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Улыбнись соседу справа!</a:t>
            </a:r>
          </a:p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Улыбнись соседу слева!</a:t>
            </a:r>
          </a:p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За работу нам пора!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карандаш рисует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3372" y="1285860"/>
            <a:ext cx="1657343" cy="3477088"/>
          </a:xfrm>
          <a:prstGeom prst="rect">
            <a:avLst/>
          </a:prstGeom>
          <a:noFill/>
          <a:ln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 l="21416" t="1666" r="5499" b="2556"/>
          <a:stretch>
            <a:fillRect/>
          </a:stretch>
        </p:blipFill>
        <p:spPr>
          <a:xfrm>
            <a:off x="1285852" y="2857496"/>
            <a:ext cx="2584653" cy="1849432"/>
          </a:xfrm>
          <a:prstGeom prst="rect">
            <a:avLst/>
          </a:prstGeom>
          <a:noFill/>
          <a:ln/>
        </p:spPr>
      </p:pic>
      <p:pic>
        <p:nvPicPr>
          <p:cNvPr id="7" name="Picture 8" descr="Edu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286512" y="3214686"/>
            <a:ext cx="2316163" cy="2244725"/>
          </a:xfrm>
          <a:prstGeom prst="rect">
            <a:avLst/>
          </a:prstGeom>
          <a:noFill/>
          <a:ln/>
        </p:spPr>
      </p:pic>
      <p:pic>
        <p:nvPicPr>
          <p:cNvPr id="8" name="Picture 3" descr="C:\Documents and Settings\Ольга\Рабочий стол\картинки\загадки\tomatoes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785786" y="214290"/>
            <a:ext cx="3227393" cy="2421782"/>
          </a:xfrm>
          <a:prstGeom prst="rect">
            <a:avLst/>
          </a:prstGeom>
          <a:noFill/>
          <a:ln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786446" y="428604"/>
            <a:ext cx="2281461" cy="2157410"/>
          </a:xfrm>
          <a:prstGeom prst="rect">
            <a:avLst/>
          </a:prstGeom>
          <a:noFill/>
          <a:ln/>
        </p:spPr>
      </p:pic>
      <p:pic>
        <p:nvPicPr>
          <p:cNvPr id="10" name="Picture 3" descr="D:\клипарты\еда раст\03967bd944c3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3071802" y="4646017"/>
            <a:ext cx="3051180" cy="2211983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0" y="1000108"/>
            <a:ext cx="8686800" cy="114300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lang="ru-RU" sz="10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</a:t>
            </a:r>
            <a:r>
              <a:rPr kumimoji="0" lang="ru-RU" sz="10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</a:t>
            </a:r>
            <a:r>
              <a:rPr kumimoji="0" lang="ru-RU" sz="10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</a:t>
            </a:r>
            <a:r>
              <a:rPr kumimoji="0" lang="ru-RU" sz="10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дор</a:t>
            </a:r>
            <a:endParaRPr kumimoji="0" lang="ru-RU" sz="10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0" y="1928802"/>
            <a:ext cx="8686800" cy="1143000"/>
          </a:xfrm>
          <a:prstGeom prst="rect">
            <a:avLst/>
          </a:prstGeom>
          <a:noFill/>
          <a:ln/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600" b="1" dirty="0" smtClean="0">
                <a:latin typeface="+mj-lt"/>
                <a:ea typeface="+mj-ea"/>
                <a:cs typeface="+mj-cs"/>
              </a:rPr>
              <a:t>с</a:t>
            </a:r>
            <a:r>
              <a:rPr kumimoji="0" lang="ru-RU" sz="10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10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поги</a:t>
            </a:r>
            <a:endParaRPr kumimoji="0" lang="ru-RU" sz="10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0" y="2928934"/>
            <a:ext cx="8829708" cy="114300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600" b="1" dirty="0" smtClean="0">
                <a:latin typeface="+mj-lt"/>
                <a:ea typeface="+mj-ea"/>
                <a:cs typeface="+mj-cs"/>
              </a:rPr>
              <a:t>к</a:t>
            </a:r>
            <a:r>
              <a:rPr kumimoji="0" lang="ru-RU" sz="10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kumimoji="0" lang="ru-RU" sz="10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ньки</a:t>
            </a:r>
            <a:endParaRPr kumimoji="0" lang="ru-RU" sz="10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0825" y="3857628"/>
            <a:ext cx="8893175" cy="114300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600" b="1" dirty="0" smtClean="0">
                <a:latin typeface="+mj-lt"/>
                <a:ea typeface="+mj-ea"/>
                <a:cs typeface="+mj-cs"/>
              </a:rPr>
              <a:t>к</a:t>
            </a:r>
            <a:r>
              <a:rPr kumimoji="0" lang="ru-RU" sz="10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10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</a:t>
            </a:r>
            <a:r>
              <a:rPr kumimoji="0" lang="ru-RU" sz="10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10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ндаш</a:t>
            </a:r>
            <a:endParaRPr kumimoji="0" lang="ru-RU" sz="10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0" y="4857760"/>
            <a:ext cx="8686800" cy="114300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600" b="1" dirty="0" smtClean="0">
                <a:latin typeface="+mj-lt"/>
                <a:ea typeface="+mj-ea"/>
                <a:cs typeface="+mj-cs"/>
              </a:rPr>
              <a:t>п</a:t>
            </a:r>
            <a:r>
              <a:rPr lang="ru-RU" sz="10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е</a:t>
            </a:r>
            <a:r>
              <a:rPr lang="ru-RU" sz="10600" b="1" dirty="0" smtClean="0">
                <a:latin typeface="+mj-lt"/>
                <a:ea typeface="+mj-ea"/>
                <a:cs typeface="+mj-cs"/>
              </a:rPr>
              <a:t>нал</a:t>
            </a:r>
            <a:endParaRPr kumimoji="0" lang="ru-RU" sz="10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571472" y="5357826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</a:t>
            </a: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пуста</a:t>
            </a:r>
            <a:endParaRPr kumimoji="0" lang="ru-RU" sz="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285728"/>
            <a:ext cx="6180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взаимопроверка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857356" y="428604"/>
            <a:ext cx="5786478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  </a:t>
            </a:r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правила</a:t>
            </a:r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 </a:t>
            </a:r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работы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в  паре 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928662" y="1785926"/>
            <a:ext cx="7572428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38953"/>
                </a:solidFill>
                <a:effectLst/>
                <a:latin typeface="Arial Black"/>
              </a:rPr>
              <a:t> каждый работает с информацией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38953"/>
              </a:solidFill>
              <a:effectLst/>
              <a:latin typeface="Arial Black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857224" y="2928934"/>
            <a:ext cx="7643866" cy="11430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6E3BC"/>
                </a:solidFill>
                <a:effectLst/>
                <a:latin typeface="Arial Black"/>
              </a:rPr>
              <a:t>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Black"/>
              </a:rPr>
              <a:t>в обсуждении принимают участие все учащиеся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 Black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928662" y="4286256"/>
            <a:ext cx="7572428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36C0A"/>
                </a:solidFill>
                <a:effectLst/>
                <a:latin typeface="Arial Black"/>
              </a:rPr>
              <a:t> учитываются мнения всех учащихся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E36C0A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1029" grpId="0"/>
      <p:bldP spid="10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500034" y="428604"/>
            <a:ext cx="3638551" cy="10144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5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chemeClr val="accent4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скатерть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4429124" y="642918"/>
            <a:ext cx="3638551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875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D00FD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пенал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142844" y="1571612"/>
            <a:ext cx="2714643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5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D00FD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мороз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2928926" y="1714488"/>
            <a:ext cx="3638551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875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D00FD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льцо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6429357" y="1643050"/>
            <a:ext cx="2714643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5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D00FD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песня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3"/>
          <p:cNvSpPr>
            <a:spLocks noChangeArrowheads="1" noChangeShapeType="1" noTextEdit="1"/>
          </p:cNvSpPr>
          <p:nvPr/>
        </p:nvSpPr>
        <p:spPr bwMode="auto">
          <a:xfrm>
            <a:off x="428596" y="2714620"/>
            <a:ext cx="3571901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875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D00FD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кирпич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4143372" y="2714620"/>
            <a:ext cx="3638551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875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D00FD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машина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2571736" y="5357826"/>
            <a:ext cx="4643470" cy="10144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5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D00FD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автомобиль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WordArt 3"/>
          <p:cNvSpPr>
            <a:spLocks noChangeArrowheads="1" noChangeShapeType="1" noTextEdit="1"/>
          </p:cNvSpPr>
          <p:nvPr/>
        </p:nvSpPr>
        <p:spPr bwMode="auto">
          <a:xfrm>
            <a:off x="2714612" y="3786190"/>
            <a:ext cx="3638551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875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D00FD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письм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6215074" y="285728"/>
            <a:ext cx="115252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 Black"/>
              </a:rPr>
              <a:t>м.р.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/>
              <a:latin typeface="Arial Black"/>
            </a:endParaRPr>
          </a:p>
        </p:txBody>
      </p:sp>
      <p:sp>
        <p:nvSpPr>
          <p:cNvPr id="14" name="WordArt 4"/>
          <p:cNvSpPr>
            <a:spLocks noChangeArrowheads="1" noChangeShapeType="1" noTextEdit="1"/>
          </p:cNvSpPr>
          <p:nvPr/>
        </p:nvSpPr>
        <p:spPr bwMode="auto">
          <a:xfrm>
            <a:off x="1357290" y="1357298"/>
            <a:ext cx="115252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Arial Black"/>
              </a:rPr>
              <a:t>м.р.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effectLst/>
              <a:latin typeface="Arial Black"/>
            </a:endParaRPr>
          </a:p>
        </p:txBody>
      </p:sp>
      <p:sp>
        <p:nvSpPr>
          <p:cNvPr id="15" name="WordArt 4"/>
          <p:cNvSpPr>
            <a:spLocks noChangeArrowheads="1" noChangeShapeType="1" noTextEdit="1"/>
          </p:cNvSpPr>
          <p:nvPr/>
        </p:nvSpPr>
        <p:spPr bwMode="auto">
          <a:xfrm>
            <a:off x="1500166" y="2571744"/>
            <a:ext cx="115252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Arial Black"/>
              </a:rPr>
              <a:t>м.р.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effectLst/>
              <a:latin typeface="Arial Black"/>
            </a:endParaRPr>
          </a:p>
        </p:txBody>
      </p:sp>
      <p:sp>
        <p:nvSpPr>
          <p:cNvPr id="16" name="WordArt 4"/>
          <p:cNvSpPr>
            <a:spLocks noChangeArrowheads="1" noChangeShapeType="1" noTextEdit="1"/>
          </p:cNvSpPr>
          <p:nvPr/>
        </p:nvSpPr>
        <p:spPr bwMode="auto">
          <a:xfrm>
            <a:off x="4214810" y="4929198"/>
            <a:ext cx="115252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Arial Black"/>
              </a:rPr>
              <a:t>м.р.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effectLst/>
              <a:latin typeface="Arial Black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643042" y="285728"/>
            <a:ext cx="115252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 Black"/>
              </a:rPr>
              <a:t>ж.р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.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7429520" y="1428736"/>
            <a:ext cx="115252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Arial Black"/>
              </a:rPr>
              <a:t> ж.р.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effectLst/>
              <a:latin typeface="Arial Black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5357818" y="2571744"/>
            <a:ext cx="115252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Arial Black"/>
              </a:rPr>
              <a:t>ж.р.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effectLst/>
              <a:latin typeface="Arial Black"/>
            </a:endParaRPr>
          </a:p>
        </p:txBody>
      </p:sp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4071934" y="1500174"/>
            <a:ext cx="115252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Arial Black"/>
              </a:rPr>
              <a:t>ср.р.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effectLst/>
              <a:latin typeface="Arial Black"/>
            </a:endParaRPr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4071934" y="3571876"/>
            <a:ext cx="115252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Arial Black"/>
              </a:rPr>
              <a:t>ср.р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.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pic>
        <p:nvPicPr>
          <p:cNvPr id="22" name="Picture 2" descr="D:\Мои док_На_D\ирина николаевна\материалы для оформления слайдов\школная\учёный совёнок.b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643314"/>
            <a:ext cx="1571625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14" grpId="0"/>
      <p:bldP spid="15" grpId="0"/>
      <p:bldP spid="16" grpId="0"/>
      <p:bldP spid="1029" grpId="0"/>
      <p:bldP spid="1030" grpId="0"/>
      <p:bldP spid="1031" grpId="0"/>
      <p:bldP spid="1032" grpId="0"/>
      <p:bldP spid="10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640762" cy="100806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   </a:t>
            </a:r>
            <a:r>
              <a:rPr lang="ru-RU" sz="2800" b="1" dirty="0" smtClean="0">
                <a:solidFill>
                  <a:schemeClr val="tx2"/>
                </a:solidFill>
              </a:rPr>
              <a:t>               </a:t>
            </a:r>
            <a:r>
              <a:rPr lang="ru-RU" sz="6000" b="1" dirty="0" smtClean="0">
                <a:solidFill>
                  <a:schemeClr val="tx2"/>
                </a:solidFill>
              </a:rPr>
              <a:t>Игра « Накрой на стол»</a:t>
            </a:r>
            <a:endParaRPr lang="en-US" sz="6000" b="1" dirty="0" smtClean="0">
              <a:solidFill>
                <a:schemeClr val="tx2"/>
              </a:solidFill>
            </a:endParaRPr>
          </a:p>
        </p:txBody>
      </p:sp>
      <p:pic>
        <p:nvPicPr>
          <p:cNvPr id="10243" name="Picture 4" descr="CNj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981075"/>
            <a:ext cx="33115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5" descr="Копия CNj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1052513"/>
            <a:ext cx="3203575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Копия (2) CNj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125538"/>
            <a:ext cx="291623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eda4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4076700"/>
            <a:ext cx="1223963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 descr="eda3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08850" y="3213100"/>
            <a:ext cx="13684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 descr="eda10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00113" y="4005263"/>
            <a:ext cx="5762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0" descr="drink19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08175" y="4652963"/>
            <a:ext cx="1439863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1" descr="eda05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48488" y="4652963"/>
            <a:ext cx="1800225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2" descr="eda04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348038" y="4149725"/>
            <a:ext cx="1439862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13" descr="eda38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9750" y="5373688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14" descr="eda37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851275" y="5445125"/>
            <a:ext cx="11620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15" descr="glitt014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795963" y="58054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684213" y="1484313"/>
            <a:ext cx="1511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5050"/>
                </a:solidFill>
              </a:rPr>
              <a:t>М.р.</a:t>
            </a:r>
          </a:p>
        </p:txBody>
      </p:sp>
      <p:sp>
        <p:nvSpPr>
          <p:cNvPr id="10256" name="Text Box 17"/>
          <p:cNvSpPr txBox="1">
            <a:spLocks noChangeArrowheads="1"/>
          </p:cNvSpPr>
          <p:nvPr/>
        </p:nvSpPr>
        <p:spPr bwMode="auto">
          <a:xfrm>
            <a:off x="3563938" y="1412875"/>
            <a:ext cx="1728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  Ж.р.</a:t>
            </a:r>
          </a:p>
        </p:txBody>
      </p:sp>
      <p:sp>
        <p:nvSpPr>
          <p:cNvPr id="10257" name="Text Box 18"/>
          <p:cNvSpPr txBox="1">
            <a:spLocks noChangeArrowheads="1"/>
          </p:cNvSpPr>
          <p:nvPr/>
        </p:nvSpPr>
        <p:spPr bwMode="auto">
          <a:xfrm>
            <a:off x="6804025" y="1412875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33"/>
                </a:solidFill>
              </a:rPr>
              <a:t>С.р.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2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8.20809E-6 C -0.01093 -0.00972 -0.01736 -0.02775 -0.02534 -0.04209 C -0.02673 -0.04463 -0.02708 -0.0481 -0.02847 -0.05064 C -0.04253 -0.07492 -0.03125 -0.04949 -0.04132 -0.0696 C -0.046 -0.07908 -0.04826 -0.08671 -0.05555 -0.09295 C -0.05798 -0.09758 -0.05937 -0.10313 -0.0618 -0.10775 C -0.06857 -0.12116 -0.08368 -0.12879 -0.09357 -0.13735 C -0.09722 -0.14058 -0.10087 -0.14775 -0.10468 -0.15006 C -0.11319 -0.15492 -0.12951 -0.15723 -0.13802 -0.15839 C -0.14705 -0.15769 -0.15607 -0.15746 -0.1651 -0.15631 C -0.16857 -0.15584 -0.17326 -0.15145 -0.17621 -0.15006 C -0.18038 -0.14821 -0.18472 -0.14775 -0.18889 -0.14567 C -0.2118 -0.13411 -0.22708 -0.12024 -0.25243 -0.11608 C -0.27986 -0.11677 -0.30746 -0.117 -0.33489 -0.11839 C -0.35642 -0.11954 -0.37361 -0.13827 -0.39357 -0.14359 C -0.41041 -0.15515 -0.42413 -0.16463 -0.43489 -0.1859 C -0.44062 -0.20879 -0.43698 -0.19908 -0.44444 -0.2155 C -0.44496 -0.21827 -0.44514 -0.22128 -0.446 -0.22405 C -0.4467 -0.22636 -0.44861 -0.22798 -0.44913 -0.23029 C -0.45104 -0.2407 -0.45087 -0.25157 -0.45243 -0.26197 C -0.45625 -0.28602 -0.46059 -0.30983 -0.4651 -0.33388 C -0.46562 -0.33665 -0.47812 -0.35792 -0.4809 -0.36139 C -0.48472 -0.36648 -0.49045 -0.36717 -0.49514 -0.36995 C -0.49739 -0.3711 -0.4993 -0.37295 -0.50156 -0.37411 C -0.50468 -0.37573 -0.51111 -0.37827 -0.51111 -0.37827 C -0.51771 -0.38405 -0.52569 -0.39053 -0.53021 -0.39954 C -0.53229 -0.40371 -0.53646 -0.41203 -0.53646 -0.41203 C -0.53559 -0.43792 -0.53906 -0.45203 -0.53177 -0.47122 " pathEditMode="relative" ptsTypes="fffffffffffffffffffffffffffA">
                                      <p:cBhvr>
                                        <p:cTn id="19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2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31214E-7 C 0.01232 -0.0215 0.02882 -0.0363 0.04444 -0.05295 C 0.06215 -0.07191 0.07812 -0.09434 0.09531 -0.11422 C 0.1 -0.11954 0.10607 -0.12231 0.11111 -0.12694 C 0.12239 -0.13711 0.13212 -0.15052 0.14444 -0.15861 C 0.15677 -0.16671 0.16892 -0.17387 0.18107 -0.18174 C 0.19462 -0.18104 0.20851 -0.18081 0.22222 -0.17966 C 0.22899 -0.17896 0.23455 -0.17318 0.24132 -0.17133 C 0.25104 -0.16486 0.26215 -0.15931 0.27153 -0.15214 C 0.28246 -0.14382 0.28941 -0.13226 0.30156 -0.12694 C 0.31024 -0.11908 0.32153 -0.11792 0.33177 -0.1163 C 0.34687 -0.1096 0.33802 -0.1126 0.35885 -0.11006 C 0.38212 -0.11168 0.38906 -0.11214 0.40798 -0.12046 C 0.41458 -0.12717 0.4191 -0.13596 0.42708 -0.13966 C 0.43455 -0.14752 0.44167 -0.157 0.4493 -0.16486 C 0.45503 -0.1711 0.46111 -0.17387 0.46667 -0.18174 C 0.47986 -0.2007 0.49531 -0.23422 0.51423 -0.24324 C 0.51927 -0.24971 0.52361 -0.2548 0.53021 -0.25804 C 0.53125 -0.26012 0.53177 -0.26289 0.53333 -0.26428 C 0.53576 -0.26659 0.55729 -0.27746 0.56198 -0.27908 C 0.56944 -0.27792 0.57743 -0.27769 0.5842 -0.27283 C 0.58767 -0.27052 0.59028 -0.26659 0.59375 -0.26428 C 0.60087 -0.25966 0.61007 -0.25781 0.61753 -0.25364 C 0.63333 -0.25434 0.6493 -0.25411 0.6651 -0.25572 C 0.66944 -0.25619 0.68246 -0.2622 0.68732 -0.26428 C 0.68889 -0.26497 0.69219 -0.26636 0.69219 -0.26636 C 0.7 -0.2733 0.71076 -0.27584 0.71753 -0.28532 C 0.72222 -0.29203 0.72847 -0.29919 0.73489 -0.30243 C 0.73785 -0.30613 0.74167 -0.30867 0.74444 -0.31283 C 0.75729 -0.33249 0.74496 -0.32023 0.75555 -0.32971 C 0.7717 -0.36162 0.76823 -0.40994 0.76823 -0.44393 " pathEditMode="relative" ptsTypes="ffffffffffffffffffffffffffffffA">
                                      <p:cBhvr>
                                        <p:cTn id="27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23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72 0.04856 C 0.03871 0.04046 0.04357 0.03538 0.05052 0.03168 C 0.05364 0.02983 0.06007 0.02752 0.06007 0.02752 C 0.06545 0.01966 0.07448 0.01688 0.08229 0.01688 C 0.13889 0.01549 0.19548 0.01549 0.25208 0.01457 C 0.26215 0.01133 0.25659 0.01411 0.26805 0.00393 L 0.26805 0.00393 C 0.27604 -0.00023 0.28593 -0.003 0.2934 -0.00855 C 0.29635 -0.01086 0.29861 -0.01456 0.30139 -0.01688 C 0.30329 -0.01873 0.30555 -0.02011 0.30764 -0.0215 C 0.30868 -0.02335 0.30954 -0.02566 0.31093 -0.02751 C 0.31232 -0.02936 0.31441 -0.02982 0.31562 -0.03167 C 0.31666 -0.03352 0.31632 -0.0363 0.31718 -0.03815 C 0.31961 -0.04416 0.32517 -0.05526 0.32517 -0.05526 C 0.32725 -0.06913 0.32899 -0.08532 0.33472 -0.09734 C 0.34132 -0.15167 0.33038 -0.21849 0.32048 -0.27283 C 0.321 -0.28485 0.32048 -0.29688 0.32204 -0.30867 C 0.32326 -0.31769 0.33246 -0.34081 0.33628 -0.35098 C 0.33906 -0.36647 0.34704 -0.37318 0.35382 -0.38474 C 0.35573 -0.38797 0.35642 -0.39237 0.3585 -0.39537 C 0.36423 -0.40416 0.37725 -0.41641 0.38385 -0.42289 C 0.38663 -0.42566 0.38784 -0.43029 0.39027 -0.43352 C 0.40434 -0.45225 0.38767 -0.42011 0.40607 -0.45665 C 0.40816 -0.46081 0.41041 -0.4652 0.4125 -0.46936 C 0.41354 -0.47144 0.41562 -0.4756 0.41562 -0.47537 C 0.41614 -0.47838 0.41614 -0.48162 0.41718 -0.48416 C 0.41788 -0.48601 0.42048 -0.48624 0.42048 -0.48832 C 0.42118 -0.50659 0.42187 -0.52763 0.41406 -0.54335 C 0.40989 -0.56647 0.40191 -0.57803 0.38715 -0.58982 C 0.38316 -0.59769 0.38003 -0.59722 0.3743 -0.60254 C 0.36718 -0.60925 0.36232 -0.6178 0.35382 -0.6215 C 0.34757 -0.62982 0.34236 -0.62982 0.33472 -0.63422 C 0.33038 -0.63676 0.32621 -0.64 0.32204 -0.64277 C 0.31753 -0.64578 0.31579 -0.64416 0.31093 -0.64693 C 0.30659 -0.64948 0.30243 -0.65271 0.29826 -0.65549 C 0.29531 -0.65757 0.29149 -0.65734 0.28871 -0.65965 C 0.28454 -0.66335 0.28246 -0.66543 0.2776 -0.66797 C 0.26007 -0.67745 0.27343 -0.66867 0.26493 -0.67445 " pathEditMode="relative" rAng="0" ptsTypes="fffffFfffffffffffffffffffffffffffffffA">
                                      <p:cBhvr>
                                        <p:cTn id="35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3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122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1.50289E-6 C 0.01979 -0.01896 0.04409 -0.02312 0.06788 -0.02774 C 0.09097 -0.03214 0.11336 -0.0393 0.13611 -0.04601 C 0.14548 -0.0541 0.15191 -0.06104 0.1618 -0.06636 C 0.1776 -0.08994 0.1552 -0.0585 0.18073 -0.08693 C 0.1842 -0.09087 0.1868 -0.09641 0.19027 -0.10081 C 0.19566 -0.10728 0.2026 -0.11029 0.20781 -0.11676 C 0.21354 -0.1237 0.21823 -0.13202 0.22361 -0.13988 C 0.22569 -0.14289 0.23003 -0.14867 0.23003 -0.14844 C 0.23524 -0.1637 0.24149 -0.17665 0.246 -0.19237 C 0.24531 -0.21688 0.246 -0.24139 0.24427 -0.26566 C 0.24305 -0.28347 0.2342 -0.30543 0.22847 -0.32046 C 0.22708 -0.32416 0.22691 -0.32878 0.22517 -0.33202 C 0.22205 -0.33803 0.2177 -0.34266 0.21406 -0.34798 C 0.20694 -0.35838 0.20104 -0.37549 0.19184 -0.3822 C 0.18628 -0.38636 0.17951 -0.39075 0.17448 -0.39607 C 0.1658 -0.40509 0.15972 -0.41826 0.14895 -0.42335 C 0.14166 -0.43376 0.15069 -0.42266 0.13784 -0.43029 C 0.13645 -0.43121 0.13593 -0.43422 0.13455 -0.43491 C 0.13055 -0.43722 0.12187 -0.4393 0.12187 -0.43907 C 0.11302 -0.44717 0.10989 -0.44832 0.09965 -0.45087 C 0.07725 -0.46173 0.05277 -0.4652 0.02968 -0.47144 C 0.0217 -0.47376 0.01389 -0.47838 0.0059 -0.48069 C -0.02587 -0.48971 -0.05643 -0.50358 -0.08802 -0.5126 C -0.09705 -0.52601 -0.09236 -0.52254 -0.1007 -0.52647 C -0.10365 -0.53272 -0.10539 -0.53688 -0.11025 -0.54011 " pathEditMode="relative" rAng="0" ptsTypes="fffffffffffffffffffffffffA">
                                      <p:cBhvr>
                                        <p:cTn id="43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-2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123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08092E-6 C 0.00313 -0.02959 0.01789 -0.04925 0.03334 -0.06983 C 0.03889 -0.07723 0.04306 -0.08324 0.0507 -0.0867 C 0.05973 -0.09803 0.08629 -0.10196 0.1 -0.10775 C 0.10348 -0.11098 0.10764 -0.11283 0.11112 -0.1163 C 0.11355 -0.11861 0.11511 -0.12231 0.11737 -0.12486 C 0.11875 -0.12647 0.12066 -0.12763 0.12223 -0.12902 C 0.12431 -0.14012 0.12987 -0.14381 0.13334 -0.15445 C 0.13889 -0.17156 0.14254 -0.18983 0.14757 -0.20717 C 0.14705 -0.22543 0.15105 -0.2689 0.1349 -0.28324 C 0.13125 -0.29087 0.12865 -0.29318 0.12223 -0.29595 C 0.11771 -0.3052 0.11025 -0.30867 0.10313 -0.31491 C 0.09862 -0.32416 0.09254 -0.32555 0.08577 -0.33202 C 0.07657 -0.34081 0.06789 -0.35445 0.05712 -0.35931 C 0.05608 -0.36069 0.05521 -0.36231 0.054 -0.3637 C 0.05191 -0.36601 0.04948 -0.3674 0.04757 -0.36994 C 0.04618 -0.37179 0.04566 -0.37433 0.04445 -0.37642 C 0.03872 -0.38566 0.03473 -0.39214 0.03178 -0.4037 C 0.03316 -0.43676 0.02952 -0.45827 0.05556 -0.46936 C 0.06025 -0.47353 0.06372 -0.47561 0.0698 -0.47561 " pathEditMode="relative" ptsTypes="fffffffffffffffffffA">
                                      <p:cBhvr>
                                        <p:cTn id="51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23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09 -0.01919 C 0.02847 -0.04046 0.05035 -0.05364 0.06441 -0.0615 C 0.07361 -0.06636 0.08212 -0.07329 0.09132 -0.07815 C 0.11007 -0.08855 0.12934 -0.09688 0.14861 -0.10589 C 0.15452 -0.11167 0.16181 -0.11468 0.16754 -0.12046 C 0.17292 -0.12601 0.17813 -0.13179 0.18351 -0.13734 C 0.19288 -0.14728 0.19896 -0.16 0.20729 -0.17133 C 0.20834 -0.17456 0.20903 -0.17849 0.21042 -0.18173 C 0.21163 -0.18474 0.21406 -0.18705 0.21528 -0.19005 C 0.21684 -0.19399 0.21702 -0.19861 0.21841 -0.20277 C 0.21962 -0.20647 0.22153 -0.20994 0.22309 -0.21341 C 0.225 -0.22636 0.22813 -0.23953 0.23264 -0.25133 C 0.23056 -0.28138 0.22882 -0.31052 0.22466 -0.34011 C 0.22379 -0.34659 0.22257 -0.35283 0.22153 -0.3593 C 0.22049 -0.36485 0.21841 -0.37618 0.21841 -0.37595 C 0.21927 -0.43907 0.21389 -0.49086 0.2342 -0.5452 C 0.23646 -0.56346 0.23889 -0.58034 0.24219 -0.59815 C 0.24393 -0.6074 0.25139 -0.61341 0.25174 -0.62358 C 0.25226 -0.6363 0.25174 -0.64878 0.25174 -0.6615 " pathEditMode="relative" rAng="0" ptsTypes="ffffffffffffffffffA">
                                      <p:cBhvr>
                                        <p:cTn id="59" dur="2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-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122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38728E-6 C -0.01267 -0.01688 -0.03246 -0.01803 -0.0493 -0.02127 C -0.06944 -0.01988 -0.08958 -0.01942 -0.10955 -0.01711 C -0.13246 -0.01456 -0.15486 -0.0067 -0.17778 -0.00439 C -0.19045 -0.00115 -0.20312 0.00139 -0.21597 0.00416 C -0.2493 0.00162 -0.27882 -0.00162 -0.31111 -0.00855 C -0.34983 -0.02867 -0.37969 -0.04971 -0.40955 -0.08878 C -0.41476 -0.10312 -0.42378 -0.11422 -0.42865 -0.12901 C -0.43941 -0.16185 -0.44392 -0.19745 -0.46042 -0.22636 C -0.46215 -0.23792 -0.4651 -0.25202 -0.47153 -0.26011 C -0.47674 -0.28162 -0.48819 -0.29896 -0.5 -0.31514 C -0.50243 -0.32485 -0.50937 -0.33503 -0.51441 -0.34266 C -0.52049 -0.3519 -0.52101 -0.36162 -0.53021 -0.36578 C -0.54479 -0.38034 -0.53819 -0.37549 -0.5493 -0.38266 C -0.55347 -0.38844 -0.56944 -0.39422 -0.57621 -0.39745 C -0.5868 -0.40254 -0.59809 -0.41387 -0.60955 -0.41433 C -0.64392 -0.41572 -0.6783 -0.41595 -0.71267 -0.41664 C -0.72309 -0.42011 -0.73437 -0.42266 -0.74444 -0.42705 C -0.74983 -0.43422 -0.76406 -0.44254 -0.77153 -0.44624 C -0.77465 -0.44786 -0.78108 -0.4504 -0.78108 -0.4504 C -0.78368 -0.45526 -0.78733 -0.45942 -0.78889 -0.4652 C -0.79253 -0.47907 -0.79496 -0.48925 -0.80156 -0.50104 C -0.80399 -0.51052 -0.80712 -0.51907 -0.80955 -0.52855 C -0.80833 -0.54219 -0.80764 -0.55953 -0.80156 -0.57086 C -0.79983 -0.57803 -0.80104 -0.57549 -0.79844 -0.57942 " pathEditMode="relative" rAng="0" ptsTypes="ffffffffffffffffffffffffA">
                                      <p:cBhvr>
                                        <p:cTn id="67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123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28324E-6 C 0.00608 -0.02428 0.00903 -0.03284 0.02378 -0.05064 C 0.0276 -0.05527 0.02986 -0.06336 0.03489 -0.06544 C 0.04462 -0.0696 0.05382 -0.07723 0.06354 -0.08232 C 0.06667 -0.08394 0.07309 -0.08648 0.07309 -0.08648 C 0.07656 -0.08972 0.0809 -0.09134 0.0842 -0.09503 C 0.10434 -0.11862 0.08038 -0.09712 0.09531 -0.10983 C 0.1 -0.12463 0.10278 -0.13642 0.10469 -0.15214 C 0.10364 -0.18243 0.10538 -0.2007 0.09358 -0.22405 C 0.09184 -0.23538 0.08871 -0.24417 0.08733 -0.25573 C 0.08785 -0.33457 0.08802 -0.41365 0.08889 -0.49249 C 0.08924 -0.51515 0.08785 -0.51006 0.09358 -0.52209 C 0.09566 -0.53203 0.09601 -0.53781 0.10156 -0.54521 C 0.10364 -0.55399 0.10851 -0.56139 0.11424 -0.56648 C 0.12031 -0.58983 0.11753 -0.5748 0.11753 -0.61295 " pathEditMode="relative" ptsTypes="ffffffffffffffA">
                                      <p:cBhvr>
                                        <p:cTn id="75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12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6.35838E-7 C -0.00538 -0.00347 -0.01059 -0.00717 -0.01579 -0.01063 C -0.02083 -0.01387 -0.02656 -0.0141 -0.03177 -0.01688 C -0.04305 -0.02266 -0.05329 -0.02936 -0.0651 -0.03376 C -0.09878 -0.06589 -0.14809 -0.07075 -0.18888 -0.07607 C -0.21076 -0.08324 -0.23316 -0.08786 -0.25555 -0.09087 C -0.27465 -0.0985 -0.29184 -0.11214 -0.31111 -0.11838 C -0.3243 -0.12717 -0.32691 -0.12971 -0.33802 -0.13526 C -0.34375 -0.13803 -0.34791 -0.13873 -0.35243 -0.14381 C -0.35572 -0.14774 -0.35816 -0.15329 -0.36197 -0.15653 C -0.3651 -0.1593 -0.37135 -0.16485 -0.37135 -0.16485 C -0.37413 -0.17503 -0.37968 -0.18173 -0.3842 -0.19029 C -0.38697 -0.20115 -0.38923 -0.20786 -0.39045 -0.21988 C -0.38993 -0.23676 -0.38975 -0.25364 -0.38888 -0.27052 C -0.38784 -0.28948 -0.3809 -0.2978 -0.3809 -0.3193 " pathEditMode="relative" ptsTypes="ffffffffffffffA">
                                      <p:cBhvr>
                                        <p:cTn id="83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5786" y="2500306"/>
            <a:ext cx="90762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6600" b="1" cap="all" spc="0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</a:t>
            </a:r>
            <a:endParaRPr lang="ru-RU" sz="6600" b="1" cap="all" spc="0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1500174"/>
            <a:ext cx="12378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6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</a:t>
            </a:r>
            <a:endParaRPr lang="ru-RU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3000372"/>
            <a:ext cx="11047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6600" b="1" cap="all" spc="0" dirty="0" smtClean="0">
                <a:ln/>
                <a:solidFill>
                  <a:srgbClr val="442DE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</a:t>
            </a:r>
            <a:endParaRPr lang="ru-RU" sz="6600" b="1" cap="all" spc="0" dirty="0">
              <a:ln/>
              <a:solidFill>
                <a:srgbClr val="442DE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1071546"/>
            <a:ext cx="90762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66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</a:t>
            </a:r>
            <a:endParaRPr lang="ru-RU" sz="66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57818" y="3643314"/>
            <a:ext cx="12570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6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</a:t>
            </a:r>
            <a:endParaRPr lang="ru-RU" sz="66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00826" y="1643050"/>
            <a:ext cx="111280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6600" b="1" cap="all" spc="0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  <a:endParaRPr lang="ru-RU" sz="6600" b="1" cap="all" spc="0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00892" y="4143380"/>
            <a:ext cx="12538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66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endParaRPr lang="ru-RU" sz="66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4" name="Picture 4" descr="pic_2006-08-23_2325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248025"/>
            <a:ext cx="2033588" cy="3609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comp</cp:lastModifiedBy>
  <cp:revision>1</cp:revision>
  <dcterms:modified xsi:type="dcterms:W3CDTF">2013-02-24T15:28:21Z</dcterms:modified>
</cp:coreProperties>
</file>