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66" r:id="rId3"/>
    <p:sldId id="286" r:id="rId4"/>
    <p:sldId id="290" r:id="rId5"/>
    <p:sldId id="267" r:id="rId6"/>
    <p:sldId id="268" r:id="rId7"/>
    <p:sldId id="271" r:id="rId8"/>
    <p:sldId id="294" r:id="rId9"/>
    <p:sldId id="273" r:id="rId10"/>
    <p:sldId id="274" r:id="rId11"/>
    <p:sldId id="278" r:id="rId12"/>
    <p:sldId id="275" r:id="rId13"/>
    <p:sldId id="276" r:id="rId14"/>
    <p:sldId id="291" r:id="rId15"/>
    <p:sldId id="270" r:id="rId16"/>
    <p:sldId id="269" r:id="rId17"/>
    <p:sldId id="295" r:id="rId18"/>
    <p:sldId id="292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865-D09B-483B-8A71-0F9A4FDA9AE5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E49D-E1BE-4516-B065-7D4C69B52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865-D09B-483B-8A71-0F9A4FDA9AE5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E49D-E1BE-4516-B065-7D4C69B52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865-D09B-483B-8A71-0F9A4FDA9AE5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E49D-E1BE-4516-B065-7D4C69B52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865-D09B-483B-8A71-0F9A4FDA9AE5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E49D-E1BE-4516-B065-7D4C69B52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865-D09B-483B-8A71-0F9A4FDA9AE5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E49D-E1BE-4516-B065-7D4C69B52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865-D09B-483B-8A71-0F9A4FDA9AE5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E49D-E1BE-4516-B065-7D4C69B52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865-D09B-483B-8A71-0F9A4FDA9AE5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E49D-E1BE-4516-B065-7D4C69B52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865-D09B-483B-8A71-0F9A4FDA9AE5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E49D-E1BE-4516-B065-7D4C69B52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865-D09B-483B-8A71-0F9A4FDA9AE5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E49D-E1BE-4516-B065-7D4C69B52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865-D09B-483B-8A71-0F9A4FDA9AE5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E49D-E1BE-4516-B065-7D4C69B52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865-D09B-483B-8A71-0F9A4FDA9AE5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9EE49D-E1BE-4516-B065-7D4C69B523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D87865-D09B-483B-8A71-0F9A4FDA9AE5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9EE49D-E1BE-4516-B065-7D4C69B5233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Развитие познавательной активности детей через знакомство с географией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Воспитатель МДОУ №4 «Солнышко»</a:t>
            </a:r>
          </a:p>
          <a:p>
            <a:r>
              <a:rPr lang="ru-RU" dirty="0" err="1" smtClean="0"/>
              <a:t>Спирина</a:t>
            </a:r>
            <a:r>
              <a:rPr lang="ru-RU" dirty="0" smtClean="0"/>
              <a:t> Т.Г.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Муравейник</a:t>
            </a:r>
            <a:endParaRPr lang="ru-RU" dirty="0"/>
          </a:p>
        </p:txBody>
      </p:sp>
      <p:pic>
        <p:nvPicPr>
          <p:cNvPr id="4" name="Содержимое 3" descr="SAM_11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Съедобное – несъедобное…</a:t>
            </a:r>
            <a:endParaRPr lang="ru-RU" dirty="0"/>
          </a:p>
        </p:txBody>
      </p:sp>
      <p:pic>
        <p:nvPicPr>
          <p:cNvPr id="4" name="Содержимое 3" descr="SAM_11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И даже сказка нам по силам…</a:t>
            </a:r>
            <a:endParaRPr lang="ru-RU" dirty="0"/>
          </a:p>
        </p:txBody>
      </p:sp>
      <p:pic>
        <p:nvPicPr>
          <p:cNvPr id="4" name="Содержимое 3" descr="SAM_11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Зимние забавы</a:t>
            </a:r>
            <a:endParaRPr lang="ru-RU" dirty="0"/>
          </a:p>
        </p:txBody>
      </p:sp>
      <p:pic>
        <p:nvPicPr>
          <p:cNvPr id="4" name="Содержимое 3" descr="SAM_11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01_59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108854" y="1935163"/>
            <a:ext cx="2926291" cy="43894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Родная </a:t>
            </a:r>
            <a:r>
              <a:rPr lang="ru-RU" dirty="0" err="1" smtClean="0"/>
              <a:t>Власиха</a:t>
            </a:r>
            <a:endParaRPr lang="ru-RU" dirty="0"/>
          </a:p>
        </p:txBody>
      </p:sp>
      <p:pic>
        <p:nvPicPr>
          <p:cNvPr id="5" name="Содержимое 4" descr="SAM_112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ракета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/>
              <a:t>        Вот мой дом родной…</a:t>
            </a:r>
            <a:endParaRPr lang="ru-RU" dirty="0"/>
          </a:p>
        </p:txBody>
      </p:sp>
      <p:pic>
        <p:nvPicPr>
          <p:cNvPr id="4" name="Содержимое 3" descr="SAM_113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Все готово для</a:t>
            </a:r>
            <a:br>
              <a:rPr lang="ru-RU" dirty="0" smtClean="0"/>
            </a:br>
            <a:r>
              <a:rPr lang="ru-RU" dirty="0" smtClean="0"/>
              <a:t>       опытов и экспериментов</a:t>
            </a:r>
            <a:endParaRPr lang="ru-RU" dirty="0"/>
          </a:p>
        </p:txBody>
      </p:sp>
      <p:pic>
        <p:nvPicPr>
          <p:cNvPr id="4" name="Содержимое 3" descr="SAM_113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Опыты – это интересно…</a:t>
            </a:r>
            <a:endParaRPr lang="ru-RU" dirty="0"/>
          </a:p>
        </p:txBody>
      </p:sp>
      <p:pic>
        <p:nvPicPr>
          <p:cNvPr id="5" name="Содержимое 4" descr="SAM_000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AM_000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А почему? А потому что…</a:t>
            </a:r>
            <a:endParaRPr lang="ru-RU" dirty="0"/>
          </a:p>
        </p:txBody>
      </p:sp>
      <p:pic>
        <p:nvPicPr>
          <p:cNvPr id="5" name="Содержимое 4" descr="SAM_000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AM_000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1" y="260649"/>
            <a:ext cx="7917861" cy="302433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Развитие познавательной активности детей через знакомство с географией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988840" y="3645024"/>
            <a:ext cx="9900592" cy="30243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Скажи мне- и я забуду,</a:t>
            </a:r>
          </a:p>
          <a:p>
            <a:r>
              <a:rPr lang="ru-RU" sz="2800" dirty="0" smtClean="0"/>
              <a:t>Покажи мне- и я запомню, </a:t>
            </a:r>
          </a:p>
          <a:p>
            <a:r>
              <a:rPr lang="ru-RU" sz="2800" dirty="0" smtClean="0"/>
              <a:t>Вовлеки меня- и я пойму.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479776"/>
          </a:xfrm>
        </p:spPr>
        <p:txBody>
          <a:bodyPr>
            <a:normAutofit/>
          </a:bodyPr>
          <a:lstStyle/>
          <a:p>
            <a:r>
              <a:rPr lang="ru-RU" dirty="0" smtClean="0"/>
              <a:t>Цель:  развитие познавательной активности, интересов детей через знакомство с географией.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Задачи: развить навыки связной речи, обогащать и активизировать словарь детей;</a:t>
            </a:r>
          </a:p>
          <a:p>
            <a:r>
              <a:rPr lang="ru-RU" dirty="0" smtClean="0"/>
              <a:t>Развивать их любознательность;</a:t>
            </a:r>
          </a:p>
          <a:p>
            <a:r>
              <a:rPr lang="ru-RU" dirty="0" smtClean="0"/>
              <a:t>Систематизировать представления и знания  о взаимосвязях и взаимодействиях живых организмов со средой обитания;</a:t>
            </a:r>
          </a:p>
          <a:p>
            <a:r>
              <a:rPr lang="ru-RU" dirty="0" smtClean="0"/>
              <a:t>Расширять представления детей об окружающем мире через знакомство с элементарными  знаниями из разных областей науки;</a:t>
            </a:r>
          </a:p>
          <a:p>
            <a:r>
              <a:rPr lang="ru-RU" dirty="0" smtClean="0"/>
              <a:t>Познакомить детей с физической картой полушарий;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Моя Родина – Россия</a:t>
            </a:r>
            <a:endParaRPr lang="ru-RU" dirty="0"/>
          </a:p>
        </p:txBody>
      </p:sp>
      <p:pic>
        <p:nvPicPr>
          <p:cNvPr id="5" name="Содержимое 4" descr="SAM_112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AM_113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С календарем природы </a:t>
            </a:r>
            <a:br>
              <a:rPr lang="ru-RU" dirty="0" smtClean="0"/>
            </a:br>
            <a:r>
              <a:rPr lang="ru-RU" dirty="0" smtClean="0"/>
              <a:t>                    мы на  «ты»</a:t>
            </a:r>
            <a:endParaRPr lang="ru-RU" dirty="0"/>
          </a:p>
        </p:txBody>
      </p:sp>
      <p:pic>
        <p:nvPicPr>
          <p:cNvPr id="5" name="Содержимое 4" descr="SAM_113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AM_113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Это интересно!</a:t>
            </a:r>
            <a:endParaRPr lang="ru-RU" dirty="0"/>
          </a:p>
        </p:txBody>
      </p:sp>
      <p:pic>
        <p:nvPicPr>
          <p:cNvPr id="5" name="Содержимое 4" descr="SAM_114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AM_112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Собирай и фантазируй…</a:t>
            </a:r>
            <a:endParaRPr lang="ru-RU" dirty="0"/>
          </a:p>
        </p:txBody>
      </p:sp>
      <p:pic>
        <p:nvPicPr>
          <p:cNvPr id="4" name="Содержимое 3" descr="SAM_113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Коллективная работа «Ежик»</a:t>
            </a:r>
            <a:endParaRPr lang="ru-RU" dirty="0"/>
          </a:p>
        </p:txBody>
      </p:sp>
      <p:pic>
        <p:nvPicPr>
          <p:cNvPr id="4" name="Содержимое 3" descr="SAM_11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413</TotalTime>
  <Words>181</Words>
  <Application>Microsoft Office PowerPoint</Application>
  <PresentationFormat>Экран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Развитие познавательной активности детей через знакомство с географией</vt:lpstr>
      <vt:lpstr>Развитие познавательной активности детей через знакомство с географией.</vt:lpstr>
      <vt:lpstr>Слайд 3</vt:lpstr>
      <vt:lpstr>Слайд 4</vt:lpstr>
      <vt:lpstr>            Моя Родина – Россия</vt:lpstr>
      <vt:lpstr>       С календарем природы                      мы на  «ты»</vt:lpstr>
      <vt:lpstr>               Это интересно!</vt:lpstr>
      <vt:lpstr>      Собирай и фантазируй…</vt:lpstr>
      <vt:lpstr>Коллективная работа «Ежик»</vt:lpstr>
      <vt:lpstr>                Муравейник</vt:lpstr>
      <vt:lpstr> Съедобное – несъедобное…</vt:lpstr>
      <vt:lpstr>   И даже сказка нам по силам…</vt:lpstr>
      <vt:lpstr>            Зимние забавы</vt:lpstr>
      <vt:lpstr>Слайд 14</vt:lpstr>
      <vt:lpstr>          Родная Власиха</vt:lpstr>
      <vt:lpstr>        Вот мой дом родной…</vt:lpstr>
      <vt:lpstr>               Все готово для        опытов и экспериментов</vt:lpstr>
      <vt:lpstr>     Опыты – это интересно…</vt:lpstr>
      <vt:lpstr>      А почему? А потому что…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2012-11-23T15:00:32Z</dcterms:created>
  <dcterms:modified xsi:type="dcterms:W3CDTF">2013-10-26T16:28:49Z</dcterms:modified>
</cp:coreProperties>
</file>